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469" r:id="rId3"/>
    <p:sldId id="257" r:id="rId4"/>
    <p:sldId id="448" r:id="rId5"/>
    <p:sldId id="259" r:id="rId6"/>
    <p:sldId id="258" r:id="rId7"/>
    <p:sldId id="468" r:id="rId8"/>
    <p:sldId id="452" r:id="rId9"/>
    <p:sldId id="453" r:id="rId10"/>
    <p:sldId id="455" r:id="rId11"/>
    <p:sldId id="454" r:id="rId12"/>
    <p:sldId id="449" r:id="rId13"/>
    <p:sldId id="418" r:id="rId14"/>
    <p:sldId id="427" r:id="rId15"/>
    <p:sldId id="419" r:id="rId16"/>
    <p:sldId id="420" r:id="rId17"/>
    <p:sldId id="421" r:id="rId18"/>
    <p:sldId id="456" r:id="rId19"/>
    <p:sldId id="458" r:id="rId20"/>
    <p:sldId id="428" r:id="rId21"/>
    <p:sldId id="459" r:id="rId22"/>
    <p:sldId id="429" r:id="rId23"/>
    <p:sldId id="430" r:id="rId24"/>
    <p:sldId id="431" r:id="rId25"/>
    <p:sldId id="432" r:id="rId26"/>
    <p:sldId id="444" r:id="rId27"/>
    <p:sldId id="447" r:id="rId28"/>
    <p:sldId id="441" r:id="rId29"/>
    <p:sldId id="450" r:id="rId30"/>
    <p:sldId id="423" r:id="rId31"/>
    <p:sldId id="433" r:id="rId32"/>
    <p:sldId id="438" r:id="rId33"/>
    <p:sldId id="461" r:id="rId34"/>
    <p:sldId id="462" r:id="rId35"/>
    <p:sldId id="451" r:id="rId36"/>
    <p:sldId id="464" r:id="rId37"/>
    <p:sldId id="465" r:id="rId38"/>
    <p:sldId id="392" r:id="rId39"/>
    <p:sldId id="466" r:id="rId40"/>
    <p:sldId id="467" r:id="rId41"/>
    <p:sldId id="46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132" dt="2023-02-05T01:46:11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88" autoAdjust="0"/>
    <p:restoredTop sz="89650" autoAdjust="0"/>
  </p:normalViewPr>
  <p:slideViewPr>
    <p:cSldViewPr snapToGrid="0">
      <p:cViewPr varScale="1">
        <p:scale>
          <a:sx n="103" d="100"/>
          <a:sy n="103" d="100"/>
        </p:scale>
        <p:origin x="13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7-02T18:35:17.348" v="2403" actId="11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7-02T18:36:24.185" v="2405" actId="11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7-02T18:36:39.379" v="2407" actId="11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7-02T18:46:03.655" v="2420" actId="11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  <pc:picChg chg="mod">
          <ac:chgData name="Weifeng Xu" userId="e7aed605-a3dd-4d5a-a692-a87037af107b" providerId="ADAL" clId="{2DF50834-70B7-4792-8287-7E44FACC55EB}" dt="2021-07-02T18:46:17.506" v="2421" actId="1076"/>
          <ac:picMkLst>
            <pc:docMk/>
            <pc:sldMk cId="3277870470" sldId="409"/>
            <ac:picMk id="4" creationId="{00000000-0000-0000-0000-000000000000}"/>
          </ac:picMkLst>
        </pc:pic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7-02T18:40:19.117" v="2411" actId="11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7-02T18:41:14.260" v="2412" actId="14100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7-02T18:13:32.683" v="2385" actId="14100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7-02T18:13:28.885" v="2384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7-02T18:30:16.055" v="2399" actId="11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  <pc:cxnChg chg="add">
          <ac:chgData name="Weifeng Xu" userId="e7aed605-a3dd-4d5a-a692-a87037af107b" providerId="ADAL" clId="{2DF50834-70B7-4792-8287-7E44FACC55EB}" dt="2021-07-02T18:30:24.905" v="2400" actId="11529"/>
          <ac:cxnSpMkLst>
            <pc:docMk/>
            <pc:sldMk cId="2079099636" sldId="422"/>
            <ac:cxnSpMk id="6" creationId="{48FC2C36-446A-450B-839E-DF94695FDCA8}"/>
          </ac:cxnSpMkLst>
        </pc:cxnChg>
        <pc:cxnChg chg="add">
          <ac:chgData name="Weifeng Xu" userId="e7aed605-a3dd-4d5a-a692-a87037af107b" providerId="ADAL" clId="{2DF50834-70B7-4792-8287-7E44FACC55EB}" dt="2021-07-02T18:30:38.342" v="2401" actId="11529"/>
          <ac:cxnSpMkLst>
            <pc:docMk/>
            <pc:sldMk cId="2079099636" sldId="422"/>
            <ac:cxnSpMk id="8" creationId="{38AFAEF0-3C48-4ED0-9469-CFD1F167E9B4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7-02T18:42:31.597" v="2418" actId="11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7-02T18:42:25.525" v="2416" actId="6549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A4CA56D5-47CB-484F-8DE2-B0FAB0B6CF57}"/>
    <pc:docChg chg="undo redo custSel addSld delSld modSld sldOrd">
      <pc:chgData name="Weifeng Xu" userId="e7aed605-a3dd-4d5a-a692-a87037af107b" providerId="ADAL" clId="{A4CA56D5-47CB-484F-8DE2-B0FAB0B6CF57}" dt="2023-02-05T01:48:41.581" v="3008" actId="20577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  <pc:spChg chg="mod">
          <ac:chgData name="Weifeng Xu" userId="e7aed605-a3dd-4d5a-a692-a87037af107b" providerId="ADAL" clId="{A4CA56D5-47CB-484F-8DE2-B0FAB0B6CF57}" dt="2021-08-10T21:20:32.860" v="73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 ord">
        <pc:chgData name="Weifeng Xu" userId="e7aed605-a3dd-4d5a-a692-a87037af107b" providerId="ADAL" clId="{A4CA56D5-47CB-484F-8DE2-B0FAB0B6CF57}" dt="2021-08-28T00:58:04.928" v="2317" actId="20577"/>
        <pc:sldMkLst>
          <pc:docMk/>
          <pc:sldMk cId="3464803328" sldId="257"/>
        </pc:sldMkLst>
        <pc:spChg chg="mod">
          <ac:chgData name="Weifeng Xu" userId="e7aed605-a3dd-4d5a-a692-a87037af107b" providerId="ADAL" clId="{A4CA56D5-47CB-484F-8DE2-B0FAB0B6CF57}" dt="2021-08-28T00:58:04.928" v="2317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mod">
        <pc:chgData name="Weifeng Xu" userId="e7aed605-a3dd-4d5a-a692-a87037af107b" providerId="ADAL" clId="{A4CA56D5-47CB-484F-8DE2-B0FAB0B6CF57}" dt="2022-09-12T12:32:35.039" v="2983" actId="9405"/>
        <pc:sldMkLst>
          <pc:docMk/>
          <pc:sldMk cId="1820053488" sldId="258"/>
        </pc:sldMkLst>
        <pc:grpChg chg="mod">
          <ac:chgData name="Weifeng Xu" userId="e7aed605-a3dd-4d5a-a692-a87037af107b" providerId="ADAL" clId="{A4CA56D5-47CB-484F-8DE2-B0FAB0B6CF57}" dt="2022-09-12T12:32:12.790" v="2979"/>
          <ac:grpSpMkLst>
            <pc:docMk/>
            <pc:sldMk cId="1820053488" sldId="258"/>
            <ac:grpSpMk id="11" creationId="{B5F9577A-AF3C-A605-5B51-DDA106E8B336}"/>
          </ac:grpSpMkLst>
        </pc:grpChg>
        <pc:grpChg chg="mod">
          <ac:chgData name="Weifeng Xu" userId="e7aed605-a3dd-4d5a-a692-a87037af107b" providerId="ADAL" clId="{A4CA56D5-47CB-484F-8DE2-B0FAB0B6CF57}" dt="2022-09-12T12:32:12.288" v="2976"/>
          <ac:grpSpMkLst>
            <pc:docMk/>
            <pc:sldMk cId="1820053488" sldId="258"/>
            <ac:grpSpMk id="14" creationId="{61D045E8-94CF-F062-4756-8044E02D4CE9}"/>
          </ac:grpSpMkLst>
        </pc:grpChg>
        <pc:inkChg chg="add del mod">
          <ac:chgData name="Weifeng Xu" userId="e7aed605-a3dd-4d5a-a692-a87037af107b" providerId="ADAL" clId="{A4CA56D5-47CB-484F-8DE2-B0FAB0B6CF57}" dt="2022-09-12T12:32:13.007" v="2980" actId="9405"/>
          <ac:inkMkLst>
            <pc:docMk/>
            <pc:sldMk cId="1820053488" sldId="258"/>
            <ac:inkMk id="3" creationId="{63B69486-533D-27AB-2BC4-2E05079E10CC}"/>
          </ac:inkMkLst>
        </pc:inkChg>
        <pc:inkChg chg="add del mod">
          <ac:chgData name="Weifeng Xu" userId="e7aed605-a3dd-4d5a-a692-a87037af107b" providerId="ADAL" clId="{A4CA56D5-47CB-484F-8DE2-B0FAB0B6CF57}" dt="2022-09-12T12:32:12.790" v="2979"/>
          <ac:inkMkLst>
            <pc:docMk/>
            <pc:sldMk cId="1820053488" sldId="258"/>
            <ac:inkMk id="5" creationId="{CE50D9D3-529E-6E08-DC9D-C6D69FE59CB2}"/>
          </ac:inkMkLst>
        </pc:inkChg>
        <pc:inkChg chg="add del mod">
          <ac:chgData name="Weifeng Xu" userId="e7aed605-a3dd-4d5a-a692-a87037af107b" providerId="ADAL" clId="{A4CA56D5-47CB-484F-8DE2-B0FAB0B6CF57}" dt="2022-09-12T12:32:12.543" v="2977" actId="9405"/>
          <ac:inkMkLst>
            <pc:docMk/>
            <pc:sldMk cId="1820053488" sldId="258"/>
            <ac:inkMk id="12" creationId="{296D59BA-DFEF-ED07-6588-34056FCCEB0E}"/>
          </ac:inkMkLst>
        </pc:inkChg>
        <pc:inkChg chg="add del mod">
          <ac:chgData name="Weifeng Xu" userId="e7aed605-a3dd-4d5a-a692-a87037af107b" providerId="ADAL" clId="{A4CA56D5-47CB-484F-8DE2-B0FAB0B6CF57}" dt="2022-09-12T12:32:12.288" v="2976"/>
          <ac:inkMkLst>
            <pc:docMk/>
            <pc:sldMk cId="1820053488" sldId="258"/>
            <ac:inkMk id="13" creationId="{80C3F1E3-1507-AC4E-6B09-0EFB140AB88D}"/>
          </ac:inkMkLst>
        </pc:inkChg>
        <pc:inkChg chg="add">
          <ac:chgData name="Weifeng Xu" userId="e7aed605-a3dd-4d5a-a692-a87037af107b" providerId="ADAL" clId="{A4CA56D5-47CB-484F-8DE2-B0FAB0B6CF57}" dt="2022-09-12T12:32:17.151" v="2981" actId="9405"/>
          <ac:inkMkLst>
            <pc:docMk/>
            <pc:sldMk cId="1820053488" sldId="258"/>
            <ac:inkMk id="15" creationId="{F8ABA170-3119-A44D-163D-1510B4B0C9BF}"/>
          </ac:inkMkLst>
        </pc:inkChg>
        <pc:inkChg chg="add">
          <ac:chgData name="Weifeng Xu" userId="e7aed605-a3dd-4d5a-a692-a87037af107b" providerId="ADAL" clId="{A4CA56D5-47CB-484F-8DE2-B0FAB0B6CF57}" dt="2022-09-12T12:32:20.682" v="2982" actId="9405"/>
          <ac:inkMkLst>
            <pc:docMk/>
            <pc:sldMk cId="1820053488" sldId="258"/>
            <ac:inkMk id="16" creationId="{95292DE2-7697-7861-C25A-E5CB34C45687}"/>
          </ac:inkMkLst>
        </pc:inkChg>
        <pc:inkChg chg="add">
          <ac:chgData name="Weifeng Xu" userId="e7aed605-a3dd-4d5a-a692-a87037af107b" providerId="ADAL" clId="{A4CA56D5-47CB-484F-8DE2-B0FAB0B6CF57}" dt="2022-09-12T12:32:35.039" v="2983" actId="9405"/>
          <ac:inkMkLst>
            <pc:docMk/>
            <pc:sldMk cId="1820053488" sldId="258"/>
            <ac:inkMk id="17" creationId="{7F6375DD-9A78-9098-EAB0-D1BE84C23155}"/>
          </ac:inkMkLst>
        </pc:inkChg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  <pc:spChg chg="mod ord">
          <ac:chgData name="Weifeng Xu" userId="e7aed605-a3dd-4d5a-a692-a87037af107b" providerId="ADAL" clId="{A4CA56D5-47CB-484F-8DE2-B0FAB0B6CF57}" dt="2021-08-10T21:24:32.910" v="125" actId="26606"/>
          <ac:spMkLst>
            <pc:docMk/>
            <pc:sldMk cId="4010385979" sldId="259"/>
            <ac:spMk id="2" creationId="{AB99A84B-65BD-439A-B94D-62C83D498020}"/>
          </ac:spMkLst>
        </pc:spChg>
        <pc:spChg chg="del">
          <ac:chgData name="Weifeng Xu" userId="e7aed605-a3dd-4d5a-a692-a87037af107b" providerId="ADAL" clId="{A4CA56D5-47CB-484F-8DE2-B0FAB0B6CF57}" dt="2021-08-10T21:24:19.112" v="123" actId="700"/>
          <ac:spMkLst>
            <pc:docMk/>
            <pc:sldMk cId="4010385979" sldId="259"/>
            <ac:spMk id="3" creationId="{561DA442-B050-43C4-938B-A0F517E486E7}"/>
          </ac:spMkLst>
        </pc:spChg>
        <pc:spChg chg="add mod">
          <ac:chgData name="Weifeng Xu" userId="e7aed605-a3dd-4d5a-a692-a87037af107b" providerId="ADAL" clId="{A4CA56D5-47CB-484F-8DE2-B0FAB0B6CF57}" dt="2021-08-21T14:19:20.759" v="877" actId="1076"/>
          <ac:spMkLst>
            <pc:docMk/>
            <pc:sldMk cId="4010385979" sldId="259"/>
            <ac:spMk id="3" creationId="{81FF3E71-63E4-4E3A-83FB-207CA7A70BB5}"/>
          </ac:spMkLst>
        </pc:spChg>
        <pc:spChg chg="add mod">
          <ac:chgData name="Weifeng Xu" userId="e7aed605-a3dd-4d5a-a692-a87037af107b" providerId="ADAL" clId="{A4CA56D5-47CB-484F-8DE2-B0FAB0B6CF57}" dt="2021-08-21T14:22:15.441" v="894" actId="20577"/>
          <ac:spMkLst>
            <pc:docMk/>
            <pc:sldMk cId="4010385979" sldId="259"/>
            <ac:spMk id="4" creationId="{6DF168C5-CA4C-4395-8075-B4EE8934D9AD}"/>
          </ac:spMkLst>
        </pc:spChg>
        <pc:spChg chg="add mod">
          <ac:chgData name="Weifeng Xu" userId="e7aed605-a3dd-4d5a-a692-a87037af107b" providerId="ADAL" clId="{A4CA56D5-47CB-484F-8DE2-B0FAB0B6CF57}" dt="2021-08-10T21:27:00.357" v="152" actId="1076"/>
          <ac:spMkLst>
            <pc:docMk/>
            <pc:sldMk cId="4010385979" sldId="259"/>
            <ac:spMk id="6" creationId="{DBB35AD8-5C2E-43B0-9DEE-1602D90C480F}"/>
          </ac:spMkLst>
        </pc:spChg>
        <pc:picChg chg="add mod">
          <ac:chgData name="Weifeng Xu" userId="e7aed605-a3dd-4d5a-a692-a87037af107b" providerId="ADAL" clId="{A4CA56D5-47CB-484F-8DE2-B0FAB0B6CF57}" dt="2021-08-22T19:23:04.768" v="2294" actId="1076"/>
          <ac:picMkLst>
            <pc:docMk/>
            <pc:sldMk cId="4010385979" sldId="259"/>
            <ac:picMk id="1026" creationId="{383A4A36-A8F1-4488-B678-B0A846360527}"/>
          </ac:picMkLst>
        </pc:picChg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  <pc:spChg chg="add mod ord">
          <ac:chgData name="Weifeng Xu" userId="e7aed605-a3dd-4d5a-a692-a87037af107b" providerId="ADAL" clId="{A4CA56D5-47CB-484F-8DE2-B0FAB0B6CF57}" dt="2021-08-11T00:25:59.991" v="308" actId="20577"/>
          <ac:spMkLst>
            <pc:docMk/>
            <pc:sldMk cId="1663533553" sldId="418"/>
            <ac:spMk id="2" creationId="{9E7D6529-D026-4EDC-B0C1-F236240B998E}"/>
          </ac:spMkLst>
        </pc:spChg>
        <pc:spChg chg="del">
          <ac:chgData name="Weifeng Xu" userId="e7aed605-a3dd-4d5a-a692-a87037af107b" providerId="ADAL" clId="{A4CA56D5-47CB-484F-8DE2-B0FAB0B6CF57}" dt="2021-08-10T21:28:11.927" v="163" actId="478"/>
          <ac:spMkLst>
            <pc:docMk/>
            <pc:sldMk cId="1663533553" sldId="418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6:39.673" v="318" actId="1076"/>
          <ac:spMkLst>
            <pc:docMk/>
            <pc:sldMk cId="1663533553" sldId="418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2:12.824" v="272" actId="1076"/>
          <ac:spMkLst>
            <pc:docMk/>
            <pc:sldMk cId="1663533553" sldId="418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1T00:26:35.741" v="317" actId="1076"/>
          <ac:picMkLst>
            <pc:docMk/>
            <pc:sldMk cId="1663533553" sldId="418"/>
            <ac:picMk id="1026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1-08-11T00:26:06.079" v="309" actId="1076"/>
          <ac:picMkLst>
            <pc:docMk/>
            <pc:sldMk cId="1663533553" sldId="418"/>
            <ac:picMk id="1028" creationId="{00000000-0000-0000-0000-000000000000}"/>
          </ac:picMkLst>
        </pc:picChg>
        <pc:cxnChg chg="add mod">
          <ac:chgData name="Weifeng Xu" userId="e7aed605-a3dd-4d5a-a692-a87037af107b" providerId="ADAL" clId="{A4CA56D5-47CB-484F-8DE2-B0FAB0B6CF57}" dt="2021-08-21T15:06:47.346" v="1774" actId="208"/>
          <ac:cxnSpMkLst>
            <pc:docMk/>
            <pc:sldMk cId="1663533553" sldId="418"/>
            <ac:cxnSpMk id="4" creationId="{054F1B51-B90E-49D4-9ABC-D540CFDB8662}"/>
          </ac:cxnSpMkLst>
        </pc:cxnChg>
        <pc:cxnChg chg="add mod">
          <ac:chgData name="Weifeng Xu" userId="e7aed605-a3dd-4d5a-a692-a87037af107b" providerId="ADAL" clId="{A4CA56D5-47CB-484F-8DE2-B0FAB0B6CF57}" dt="2021-08-21T15:06:59.234" v="1778" actId="14100"/>
          <ac:cxnSpMkLst>
            <pc:docMk/>
            <pc:sldMk cId="1663533553" sldId="418"/>
            <ac:cxnSpMk id="9" creationId="{78423D44-2E8A-4257-96AB-A434F2A6F559}"/>
          </ac:cxnSpMkLst>
        </pc:cxnChg>
        <pc:cxnChg chg="add mod">
          <ac:chgData name="Weifeng Xu" userId="e7aed605-a3dd-4d5a-a692-a87037af107b" providerId="ADAL" clId="{A4CA56D5-47CB-484F-8DE2-B0FAB0B6CF57}" dt="2021-08-21T15:07:08.260" v="1781" actId="1076"/>
          <ac:cxnSpMkLst>
            <pc:docMk/>
            <pc:sldMk cId="1663533553" sldId="418"/>
            <ac:cxnSpMk id="10" creationId="{5EFDAE76-B99D-427C-ACDF-E379E99B5D68}"/>
          </ac:cxnSpMkLst>
        </pc:cxnChg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  <pc:spChg chg="del">
          <ac:chgData name="Weifeng Xu" userId="e7aed605-a3dd-4d5a-a692-a87037af107b" providerId="ADAL" clId="{A4CA56D5-47CB-484F-8DE2-B0FAB0B6CF57}" dt="2021-08-10T21:47:09.872" v="228" actId="478"/>
          <ac:spMkLst>
            <pc:docMk/>
            <pc:sldMk cId="1167073923" sldId="419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48:43.040" v="253" actId="6549"/>
          <ac:spMkLst>
            <pc:docMk/>
            <pc:sldMk cId="1167073923" sldId="419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3:13.965" v="185" actId="1076"/>
          <ac:picMkLst>
            <pc:docMk/>
            <pc:sldMk cId="1167073923" sldId="419"/>
            <ac:picMk id="3" creationId="{00000000-0000-0000-0000-000000000000}"/>
          </ac:picMkLst>
        </pc:picChg>
      </pc:sldChg>
      <pc:sldChg chg="delSp modSp add mod">
        <pc:chgData name="Weifeng Xu" userId="e7aed605-a3dd-4d5a-a692-a87037af107b" providerId="ADAL" clId="{A4CA56D5-47CB-484F-8DE2-B0FAB0B6CF57}" dt="2022-02-04T01:22:28.482" v="2409" actId="478"/>
        <pc:sldMkLst>
          <pc:docMk/>
          <pc:sldMk cId="964867491" sldId="420"/>
        </pc:sldMkLst>
        <pc:spChg chg="del">
          <ac:chgData name="Weifeng Xu" userId="e7aed605-a3dd-4d5a-a692-a87037af107b" providerId="ADAL" clId="{A4CA56D5-47CB-484F-8DE2-B0FAB0B6CF57}" dt="2022-02-04T01:22:28.482" v="2409" actId="478"/>
          <ac:spMkLst>
            <pc:docMk/>
            <pc:sldMk cId="964867491" sldId="420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1:46.582" v="265" actId="12"/>
          <ac:spMkLst>
            <pc:docMk/>
            <pc:sldMk cId="964867491" sldId="420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9:13.866" v="261" actId="14100"/>
          <ac:picMkLst>
            <pc:docMk/>
            <pc:sldMk cId="964867491" sldId="420"/>
            <ac:picMk id="3" creationId="{00000000-0000-0000-0000-000000000000}"/>
          </ac:picMkLst>
        </pc:picChg>
      </pc:sldChg>
      <pc:sldChg chg="addSp modSp add mod">
        <pc:chgData name="Weifeng Xu" userId="e7aed605-a3dd-4d5a-a692-a87037af107b" providerId="ADAL" clId="{A4CA56D5-47CB-484F-8DE2-B0FAB0B6CF57}" dt="2022-01-26T14:26:42.701" v="2408" actId="1076"/>
        <pc:sldMkLst>
          <pc:docMk/>
          <pc:sldMk cId="1428006167" sldId="421"/>
        </pc:sldMkLst>
        <pc:picChg chg="add mod">
          <ac:chgData name="Weifeng Xu" userId="e7aed605-a3dd-4d5a-a692-a87037af107b" providerId="ADAL" clId="{A4CA56D5-47CB-484F-8DE2-B0FAB0B6CF57}" dt="2022-01-26T14:26:38.955" v="2406" actId="1076"/>
          <ac:picMkLst>
            <pc:docMk/>
            <pc:sldMk cId="1428006167" sldId="421"/>
            <ac:picMk id="3" creationId="{B808C398-E544-4166-829B-67A0F372FC37}"/>
          </ac:picMkLst>
        </pc:picChg>
        <pc:picChg chg="mod">
          <ac:chgData name="Weifeng Xu" userId="e7aed605-a3dd-4d5a-a692-a87037af107b" providerId="ADAL" clId="{A4CA56D5-47CB-484F-8DE2-B0FAB0B6CF57}" dt="2022-01-26T14:26:40.253" v="2407" actId="1076"/>
          <ac:picMkLst>
            <pc:docMk/>
            <pc:sldMk cId="1428006167" sldId="421"/>
            <ac:picMk id="8" creationId="{00000000-0000-0000-0000-000000000000}"/>
          </ac:picMkLst>
        </pc:picChg>
        <pc:picChg chg="add mod">
          <ac:chgData name="Weifeng Xu" userId="e7aed605-a3dd-4d5a-a692-a87037af107b" providerId="ADAL" clId="{A4CA56D5-47CB-484F-8DE2-B0FAB0B6CF57}" dt="2022-01-26T14:26:42.701" v="2408" actId="1076"/>
          <ac:picMkLst>
            <pc:docMk/>
            <pc:sldMk cId="1428006167" sldId="421"/>
            <ac:picMk id="10" creationId="{E7D1053F-EBBF-4152-8D99-0B94E621FB80}"/>
          </ac:picMkLst>
        </pc:picChg>
      </pc:sldChg>
      <pc:sldChg chg="addSp delSp modSp add mod">
        <pc:chgData name="Weifeng Xu" userId="e7aed605-a3dd-4d5a-a692-a87037af107b" providerId="ADAL" clId="{A4CA56D5-47CB-484F-8DE2-B0FAB0B6CF57}" dt="2022-09-11T13:34:45.503" v="2968" actId="20577"/>
        <pc:sldMkLst>
          <pc:docMk/>
          <pc:sldMk cId="593528442" sldId="423"/>
        </pc:sldMkLst>
        <pc:spChg chg="del">
          <ac:chgData name="Weifeng Xu" userId="e7aed605-a3dd-4d5a-a692-a87037af107b" providerId="ADAL" clId="{A4CA56D5-47CB-484F-8DE2-B0FAB0B6CF57}" dt="2021-08-11T01:22:09.625" v="671" actId="478"/>
          <ac:spMkLst>
            <pc:docMk/>
            <pc:sldMk cId="593528442" sldId="423"/>
            <ac:spMk id="3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9-11T13:34:45.503" v="2968" actId="20577"/>
          <ac:spMkLst>
            <pc:docMk/>
            <pc:sldMk cId="593528442" sldId="423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1:22:29.006" v="673" actId="1076"/>
          <ac:spMkLst>
            <pc:docMk/>
            <pc:sldMk cId="593528442" sldId="423"/>
            <ac:spMk id="6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5T18:28:13.750" v="2581" actId="1076"/>
          <ac:spMkLst>
            <pc:docMk/>
            <pc:sldMk cId="593528442" sldId="423"/>
            <ac:spMk id="8" creationId="{00000000-0000-0000-0000-000000000000}"/>
          </ac:spMkLst>
        </pc:spChg>
        <pc:spChg chg="del">
          <ac:chgData name="Weifeng Xu" userId="e7aed605-a3dd-4d5a-a692-a87037af107b" providerId="ADAL" clId="{A4CA56D5-47CB-484F-8DE2-B0FAB0B6CF57}" dt="2022-08-25T18:26:38.845" v="2571" actId="478"/>
          <ac:spMkLst>
            <pc:docMk/>
            <pc:sldMk cId="593528442" sldId="423"/>
            <ac:spMk id="9" creationId="{00000000-0000-0000-0000-000000000000}"/>
          </ac:spMkLst>
        </pc:spChg>
        <pc:spChg chg="add del">
          <ac:chgData name="Weifeng Xu" userId="e7aed605-a3dd-4d5a-a692-a87037af107b" providerId="ADAL" clId="{A4CA56D5-47CB-484F-8DE2-B0FAB0B6CF57}" dt="2022-08-25T18:27:56.146" v="2577" actId="22"/>
          <ac:spMkLst>
            <pc:docMk/>
            <pc:sldMk cId="593528442" sldId="423"/>
            <ac:spMk id="13" creationId="{03058E6E-BF88-7EF9-A528-281266EF6EB4}"/>
          </ac:spMkLst>
        </pc:spChg>
        <pc:spChg chg="add mod">
          <ac:chgData name="Weifeng Xu" userId="e7aed605-a3dd-4d5a-a692-a87037af107b" providerId="ADAL" clId="{A4CA56D5-47CB-484F-8DE2-B0FAB0B6CF57}" dt="2022-08-25T18:30:51.648" v="2600" actId="1582"/>
          <ac:spMkLst>
            <pc:docMk/>
            <pc:sldMk cId="593528442" sldId="423"/>
            <ac:spMk id="23" creationId="{7B88F105-2602-A05C-AA56-70F076A3C038}"/>
          </ac:spMkLst>
        </pc:spChg>
        <pc:spChg chg="add mod">
          <ac:chgData name="Weifeng Xu" userId="e7aed605-a3dd-4d5a-a692-a87037af107b" providerId="ADAL" clId="{A4CA56D5-47CB-484F-8DE2-B0FAB0B6CF57}" dt="2022-08-25T18:32:28.755" v="2650" actId="208"/>
          <ac:spMkLst>
            <pc:docMk/>
            <pc:sldMk cId="593528442" sldId="423"/>
            <ac:spMk id="30" creationId="{E7F748DB-9433-8762-6E16-27465355D984}"/>
          </ac:spMkLst>
        </pc:spChg>
        <pc:grpChg chg="del mod">
          <ac:chgData name="Weifeng Xu" userId="e7aed605-a3dd-4d5a-a692-a87037af107b" providerId="ADAL" clId="{A4CA56D5-47CB-484F-8DE2-B0FAB0B6CF57}" dt="2022-08-25T18:29:51.624" v="2584"/>
          <ac:grpSpMkLst>
            <pc:docMk/>
            <pc:sldMk cId="593528442" sldId="423"/>
            <ac:grpSpMk id="10" creationId="{D349E29D-EDAD-7471-35FB-FABCF55F9B08}"/>
          </ac:grpSpMkLst>
        </pc:grpChg>
        <pc:grpChg chg="del mod">
          <ac:chgData name="Weifeng Xu" userId="e7aed605-a3dd-4d5a-a692-a87037af107b" providerId="ADAL" clId="{A4CA56D5-47CB-484F-8DE2-B0FAB0B6CF57}" dt="2022-09-11T13:29:16.168" v="2904"/>
          <ac:grpSpMkLst>
            <pc:docMk/>
            <pc:sldMk cId="593528442" sldId="423"/>
            <ac:grpSpMk id="11" creationId="{5DC48DAF-99C4-D525-CCD5-8F9960880CC9}"/>
          </ac:grpSpMkLst>
        </pc:grpChg>
        <pc:grpChg chg="del 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6" creationId="{17243D7E-4422-AE46-EBE4-2A2F49B9C239}"/>
          </ac:grpSpMkLst>
        </pc:grpChg>
        <pc:grpChg chg="del mod">
          <ac:chgData name="Weifeng Xu" userId="e7aed605-a3dd-4d5a-a692-a87037af107b" providerId="ADAL" clId="{A4CA56D5-47CB-484F-8DE2-B0FAB0B6CF57}" dt="2022-08-25T18:31:26.878" v="2603"/>
          <ac:grpSpMkLst>
            <pc:docMk/>
            <pc:sldMk cId="593528442" sldId="423"/>
            <ac:grpSpMk id="16" creationId="{C3DB0305-A0F9-8B80-CB60-13349DF28BCB}"/>
          </ac:grpSpMkLst>
        </pc:grpChg>
        <pc:grpChg chg="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9" creationId="{C935288A-EA0D-0F29-8A59-CC9B9E378E47}"/>
          </ac:grpSpMkLst>
        </pc:grpChg>
        <pc:grpChg chg="add del mod">
          <ac:chgData name="Weifeng Xu" userId="e7aed605-a3dd-4d5a-a692-a87037af107b" providerId="ADAL" clId="{A4CA56D5-47CB-484F-8DE2-B0FAB0B6CF57}" dt="2022-08-25T18:30:04.924" v="2594"/>
          <ac:grpSpMkLst>
            <pc:docMk/>
            <pc:sldMk cId="593528442" sldId="423"/>
            <ac:grpSpMk id="20" creationId="{5BF72E40-3BDE-86F6-BFCE-0C750A110840}"/>
          </ac:grpSpMkLst>
        </pc:grpChg>
        <pc:grpChg chg="mod">
          <ac:chgData name="Weifeng Xu" userId="e7aed605-a3dd-4d5a-a692-a87037af107b" providerId="ADAL" clId="{A4CA56D5-47CB-484F-8DE2-B0FAB0B6CF57}" dt="2022-09-11T13:29:46.839" v="2910"/>
          <ac:grpSpMkLst>
            <pc:docMk/>
            <pc:sldMk cId="593528442" sldId="423"/>
            <ac:grpSpMk id="22" creationId="{304CD0AB-8391-8058-A351-7D2ECEFF0727}"/>
          </ac:grpSpMkLst>
        </pc:grpChg>
        <pc:grpChg chg="mod">
          <ac:chgData name="Weifeng Xu" userId="e7aed605-a3dd-4d5a-a692-a87037af107b" providerId="ADAL" clId="{A4CA56D5-47CB-484F-8DE2-B0FAB0B6CF57}" dt="2022-08-25T18:30:04.764" v="2592"/>
          <ac:grpSpMkLst>
            <pc:docMk/>
            <pc:sldMk cId="593528442" sldId="423"/>
            <ac:grpSpMk id="22" creationId="{56B5D022-5EFE-535C-72B4-875D2E19E384}"/>
          </ac:grpSpMkLst>
        </pc:grpChg>
        <pc:grpChg chg="add del mod">
          <ac:chgData name="Weifeng Xu" userId="e7aed605-a3dd-4d5a-a692-a87037af107b" providerId="ADAL" clId="{A4CA56D5-47CB-484F-8DE2-B0FAB0B6CF57}" dt="2022-09-11T13:28:29.875" v="2897" actId="478"/>
          <ac:grpSpMkLst>
            <pc:docMk/>
            <pc:sldMk cId="593528442" sldId="423"/>
            <ac:grpSpMk id="26" creationId="{9B04CFE6-45BA-2173-6630-EB5F04741E63}"/>
          </ac:grpSpMkLst>
        </pc:grpChg>
        <pc:picChg chg="add mod">
          <ac:chgData name="Weifeng Xu" userId="e7aed605-a3dd-4d5a-a692-a87037af107b" providerId="ADAL" clId="{A4CA56D5-47CB-484F-8DE2-B0FAB0B6CF57}" dt="2022-08-25T18:28:11.242" v="2580" actId="1076"/>
          <ac:picMkLst>
            <pc:docMk/>
            <pc:sldMk cId="593528442" sldId="423"/>
            <ac:picMk id="1026" creationId="{FE6DF8F6-7A7C-C6ED-EDB0-0BD15B33A6BF}"/>
          </ac:picMkLst>
        </pc:picChg>
        <pc:picChg chg="mod">
          <ac:chgData name="Weifeng Xu" userId="e7aed605-a3dd-4d5a-a692-a87037af107b" providerId="ADAL" clId="{A4CA56D5-47CB-484F-8DE2-B0FAB0B6CF57}" dt="2022-08-25T18:27:47.799" v="2574" actId="1076"/>
          <ac:picMkLst>
            <pc:docMk/>
            <pc:sldMk cId="593528442" sldId="423"/>
            <ac:picMk id="5124" creationId="{00000000-0000-0000-0000-000000000000}"/>
          </ac:picMkLst>
        </pc:pic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" creationId="{3B23270C-F81C-7A1C-4A91-D8805FF321BF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3" creationId="{7FFF93A0-2CB5-3E8F-33B3-4561B7EB2825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9" creationId="{B7A98AF7-DB60-1C8C-4E10-57662ECD0B8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0" creationId="{37082BA5-1B95-5DF5-7576-0A7387F323D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2" creationId="{F9A4A9B5-FB45-BF1E-9964-F376E7EAF3B3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3" creationId="{63FBDCA0-E8F0-C435-5E33-95A5A4470E7D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4" creationId="{2308E3F1-5AF5-04A1-7B63-DFA9137F42BA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5" creationId="{7FBFD9C0-D874-A35B-7782-6374AB4DEC87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7" creationId="{7937D4E0-558D-E615-7E07-F8BE45A9669C}"/>
          </ac:inkMkLst>
        </pc:inkChg>
        <pc:inkChg chg="add del">
          <ac:chgData name="Weifeng Xu" userId="e7aed605-a3dd-4d5a-a692-a87037af107b" providerId="ADAL" clId="{A4CA56D5-47CB-484F-8DE2-B0FAB0B6CF57}" dt="2022-08-25T18:30:05.698" v="2596" actId="9405"/>
          <ac:inkMkLst>
            <pc:docMk/>
            <pc:sldMk cId="593528442" sldId="423"/>
            <ac:inkMk id="17" creationId="{FD60F2AE-D109-2809-5C96-91BD5B1F1438}"/>
          </ac:inkMkLst>
        </pc:inkChg>
        <pc:inkChg chg="add del mod">
          <ac:chgData name="Weifeng Xu" userId="e7aed605-a3dd-4d5a-a692-a87037af107b" providerId="ADAL" clId="{A4CA56D5-47CB-484F-8DE2-B0FAB0B6CF57}" dt="2022-08-25T18:30:05.300" v="2595" actId="9405"/>
          <ac:inkMkLst>
            <pc:docMk/>
            <pc:sldMk cId="593528442" sldId="423"/>
            <ac:inkMk id="18" creationId="{99AB4565-7393-9DA4-9A24-A57BE5D17C9E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8" creationId="{E8ED466C-69C2-BA62-6441-AC971457358A}"/>
          </ac:inkMkLst>
        </pc:inkChg>
        <pc:inkChg chg="add del mod">
          <ac:chgData name="Weifeng Xu" userId="e7aed605-a3dd-4d5a-a692-a87037af107b" providerId="ADAL" clId="{A4CA56D5-47CB-484F-8DE2-B0FAB0B6CF57}" dt="2022-08-25T18:30:04.924" v="2594"/>
          <ac:inkMkLst>
            <pc:docMk/>
            <pc:sldMk cId="593528442" sldId="423"/>
            <ac:inkMk id="19" creationId="{77DECFF6-3A88-78AF-A96A-9FB7B3682306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0" creationId="{36C74837-52E4-FFC5-EB81-1805A3958D18}"/>
          </ac:inkMkLst>
        </pc:inkChg>
        <pc:inkChg chg="add del mod">
          <ac:chgData name="Weifeng Xu" userId="e7aed605-a3dd-4d5a-a692-a87037af107b" providerId="ADAL" clId="{A4CA56D5-47CB-484F-8DE2-B0FAB0B6CF57}" dt="2022-08-25T18:30:04.764" v="2592"/>
          <ac:inkMkLst>
            <pc:docMk/>
            <pc:sldMk cId="593528442" sldId="423"/>
            <ac:inkMk id="21" creationId="{432764ED-BFF8-C6CF-4CF8-8B17A7FB58C4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1" creationId="{ABFD8A36-7F18-6D9E-665D-4A0A17C63200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5" creationId="{721246D5-E978-64DF-8AA7-E49E25E28334}"/>
          </ac:inkMkLst>
        </pc:inkChg>
        <pc:inkChg chg="add del">
          <ac:chgData name="Weifeng Xu" userId="e7aed605-a3dd-4d5a-a692-a87037af107b" providerId="ADAL" clId="{A4CA56D5-47CB-484F-8DE2-B0FAB0B6CF57}" dt="2022-09-11T13:28:30.034" v="2898" actId="478"/>
          <ac:inkMkLst>
            <pc:docMk/>
            <pc:sldMk cId="593528442" sldId="423"/>
            <ac:inkMk id="27" creationId="{421734D7-BFDF-40B6-F493-E810FCD55EF4}"/>
          </ac:inkMkLst>
        </pc:inkChg>
        <pc:inkChg chg="add del">
          <ac:chgData name="Weifeng Xu" userId="e7aed605-a3dd-4d5a-a692-a87037af107b" providerId="ADAL" clId="{A4CA56D5-47CB-484F-8DE2-B0FAB0B6CF57}" dt="2022-08-25T18:31:32.128" v="2606" actId="9405"/>
          <ac:inkMkLst>
            <pc:docMk/>
            <pc:sldMk cId="593528442" sldId="423"/>
            <ac:inkMk id="28" creationId="{5C224AF1-F66E-6645-F67F-AF234AA626B1}"/>
          </ac:inkMkLst>
        </pc:inkChg>
        <pc:inkChg chg="add del">
          <ac:chgData name="Weifeng Xu" userId="e7aed605-a3dd-4d5a-a692-a87037af107b" providerId="ADAL" clId="{A4CA56D5-47CB-484F-8DE2-B0FAB0B6CF57}" dt="2022-08-25T18:31:43.071" v="2608" actId="9405"/>
          <ac:inkMkLst>
            <pc:docMk/>
            <pc:sldMk cId="593528442" sldId="423"/>
            <ac:inkMk id="29" creationId="{F074EFFD-EBAB-C704-5E81-5AF0288A9A55}"/>
          </ac:inkMkLst>
        </pc:inkChg>
        <pc:cxnChg chg="mod">
          <ac:chgData name="Weifeng Xu" userId="e7aed605-a3dd-4d5a-a692-a87037af107b" providerId="ADAL" clId="{A4CA56D5-47CB-484F-8DE2-B0FAB0B6CF57}" dt="2022-08-25T18:30:55.442" v="2601" actId="14100"/>
          <ac:cxnSpMkLst>
            <pc:docMk/>
            <pc:sldMk cId="593528442" sldId="423"/>
            <ac:cxnSpMk id="7" creationId="{00000000-0000-0000-0000-000000000000}"/>
          </ac:cxnSpMkLst>
        </pc:cxnChg>
      </pc:sldChg>
      <pc:sldChg chg="delSp modSp add mod ord">
        <pc:chgData name="Weifeng Xu" userId="e7aed605-a3dd-4d5a-a692-a87037af107b" providerId="ADAL" clId="{A4CA56D5-47CB-484F-8DE2-B0FAB0B6CF57}" dt="2022-08-29T13:01:07.412" v="2871" actId="20577"/>
        <pc:sldMkLst>
          <pc:docMk/>
          <pc:sldMk cId="1429759575" sldId="427"/>
        </pc:sldMkLst>
        <pc:spChg chg="del">
          <ac:chgData name="Weifeng Xu" userId="e7aed605-a3dd-4d5a-a692-a87037af107b" providerId="ADAL" clId="{A4CA56D5-47CB-484F-8DE2-B0FAB0B6CF57}" dt="2021-08-10T21:29:31.822" v="176" actId="478"/>
          <ac:spMkLst>
            <pc:docMk/>
            <pc:sldMk cId="1429759575" sldId="427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3:57.337" v="275" actId="20577"/>
          <ac:spMkLst>
            <pc:docMk/>
            <pc:sldMk cId="1429759575" sldId="427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9T13:01:07.412" v="2871" actId="20577"/>
          <ac:spMkLst>
            <pc:docMk/>
            <pc:sldMk cId="1429759575" sldId="427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29:35.632" v="177" actId="1076"/>
          <ac:spMkLst>
            <pc:docMk/>
            <pc:sldMk cId="1429759575" sldId="427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29:58.371" v="179" actId="1076"/>
          <ac:picMkLst>
            <pc:docMk/>
            <pc:sldMk cId="1429759575" sldId="427"/>
            <ac:picMk id="4100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  <pc:spChg chg="del mod">
          <ac:chgData name="Weifeng Xu" userId="e7aed605-a3dd-4d5a-a692-a87037af107b" providerId="ADAL" clId="{A4CA56D5-47CB-484F-8DE2-B0FAB0B6CF57}" dt="2021-08-22T14:22:59.325" v="1822" actId="700"/>
          <ac:spMkLst>
            <pc:docMk/>
            <pc:sldMk cId="1159618598" sldId="428"/>
            <ac:spMk id="2" creationId="{03CC167E-A2A6-45FA-8243-2E2D0A4470C5}"/>
          </ac:spMkLst>
        </pc:spChg>
        <pc:spChg chg="add mod">
          <ac:chgData name="Weifeng Xu" userId="e7aed605-a3dd-4d5a-a692-a87037af107b" providerId="ADAL" clId="{A4CA56D5-47CB-484F-8DE2-B0FAB0B6CF57}" dt="2021-08-11T00:33:54.082" v="374" actId="1076"/>
          <ac:spMkLst>
            <pc:docMk/>
            <pc:sldMk cId="1159618598" sldId="428"/>
            <ac:spMk id="5" creationId="{CA56C7D5-67D4-4354-8020-CF79451F25C5}"/>
          </ac:spMkLst>
        </pc:spChg>
        <pc:picChg chg="add mod">
          <ac:chgData name="Weifeng Xu" userId="e7aed605-a3dd-4d5a-a692-a87037af107b" providerId="ADAL" clId="{A4CA56D5-47CB-484F-8DE2-B0FAB0B6CF57}" dt="2021-08-11T00:33:12.695" v="348" actId="1076"/>
          <ac:picMkLst>
            <pc:docMk/>
            <pc:sldMk cId="1159618598" sldId="428"/>
            <ac:picMk id="3" creationId="{05B1F483-29FE-42DF-A908-82E0CF58CFBD}"/>
          </ac:picMkLst>
        </pc:picChg>
        <pc:picChg chg="add mod">
          <ac:chgData name="Weifeng Xu" userId="e7aed605-a3dd-4d5a-a692-a87037af107b" providerId="ADAL" clId="{A4CA56D5-47CB-484F-8DE2-B0FAB0B6CF57}" dt="2021-08-11T00:33:14.559" v="349" actId="1076"/>
          <ac:picMkLst>
            <pc:docMk/>
            <pc:sldMk cId="1159618598" sldId="428"/>
            <ac:picMk id="4" creationId="{4B2DA623-344A-40A0-899F-32A9A3D52D5E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5:12:29.378" v="1783" actId="208"/>
        <pc:sldMkLst>
          <pc:docMk/>
          <pc:sldMk cId="1861126999" sldId="429"/>
        </pc:sldMkLst>
        <pc:spChg chg="del">
          <ac:chgData name="Weifeng Xu" userId="e7aed605-a3dd-4d5a-a692-a87037af107b" providerId="ADAL" clId="{A4CA56D5-47CB-484F-8DE2-B0FAB0B6CF57}" dt="2021-08-11T00:36:45" v="376" actId="700"/>
          <ac:spMkLst>
            <pc:docMk/>
            <pc:sldMk cId="1861126999" sldId="429"/>
            <ac:spMk id="2" creationId="{B44548F4-EC13-4575-A0B0-A37083AF85EF}"/>
          </ac:spMkLst>
        </pc:spChg>
        <pc:spChg chg="add mod">
          <ac:chgData name="Weifeng Xu" userId="e7aed605-a3dd-4d5a-a692-a87037af107b" providerId="ADAL" clId="{A4CA56D5-47CB-484F-8DE2-B0FAB0B6CF57}" dt="2021-08-11T00:53:38.744" v="555" actId="1076"/>
          <ac:spMkLst>
            <pc:docMk/>
            <pc:sldMk cId="1861126999" sldId="429"/>
            <ac:spMk id="4" creationId="{7817D645-6EEE-4120-AA69-2DFDD098BEC8}"/>
          </ac:spMkLst>
        </pc:spChg>
        <pc:spChg chg="add mod">
          <ac:chgData name="Weifeng Xu" userId="e7aed605-a3dd-4d5a-a692-a87037af107b" providerId="ADAL" clId="{A4CA56D5-47CB-484F-8DE2-B0FAB0B6CF57}" dt="2021-08-11T00:52:23.381" v="549" actId="1582"/>
          <ac:spMkLst>
            <pc:docMk/>
            <pc:sldMk cId="1861126999" sldId="429"/>
            <ac:spMk id="11" creationId="{6A53EDA8-50B5-4F50-A50E-890D13AE9A96}"/>
          </ac:spMkLst>
        </pc:spChg>
        <pc:spChg chg="add mod">
          <ac:chgData name="Weifeng Xu" userId="e7aed605-a3dd-4d5a-a692-a87037af107b" providerId="ADAL" clId="{A4CA56D5-47CB-484F-8DE2-B0FAB0B6CF57}" dt="2021-08-11T00:54:43.846" v="574" actId="1076"/>
          <ac:spMkLst>
            <pc:docMk/>
            <pc:sldMk cId="1861126999" sldId="429"/>
            <ac:spMk id="15" creationId="{30CC8167-70CF-4BDB-A9D0-0F3991B02B2D}"/>
          </ac:spMkLst>
        </pc:spChg>
        <pc:picChg chg="add mod">
          <ac:chgData name="Weifeng Xu" userId="e7aed605-a3dd-4d5a-a692-a87037af107b" providerId="ADAL" clId="{A4CA56D5-47CB-484F-8DE2-B0FAB0B6CF57}" dt="2021-08-11T00:42:24.049" v="429" actId="1076"/>
          <ac:picMkLst>
            <pc:docMk/>
            <pc:sldMk cId="1861126999" sldId="429"/>
            <ac:picMk id="3" creationId="{F7EBBF2E-8A87-4098-83B9-CAF18D46F544}"/>
          </ac:picMkLst>
        </pc:picChg>
        <pc:cxnChg chg="add mod">
          <ac:chgData name="Weifeng Xu" userId="e7aed605-a3dd-4d5a-a692-a87037af107b" providerId="ADAL" clId="{A4CA56D5-47CB-484F-8DE2-B0FAB0B6CF57}" dt="2021-08-21T15:12:29.378" v="1783" actId="208"/>
          <ac:cxnSpMkLst>
            <pc:docMk/>
            <pc:sldMk cId="1861126999" sldId="429"/>
            <ac:cxnSpMk id="6" creationId="{3519A89B-898D-4745-8FE4-FF443B1BB0E8}"/>
          </ac:cxnSpMkLst>
        </pc:cxnChg>
        <pc:cxnChg chg="add del">
          <ac:chgData name="Weifeng Xu" userId="e7aed605-a3dd-4d5a-a692-a87037af107b" providerId="ADAL" clId="{A4CA56D5-47CB-484F-8DE2-B0FAB0B6CF57}" dt="2021-08-11T00:44:02.384" v="441" actId="478"/>
          <ac:cxnSpMkLst>
            <pc:docMk/>
            <pc:sldMk cId="1861126999" sldId="429"/>
            <ac:cxnSpMk id="10" creationId="{136E2043-0D14-4C54-ABE1-4090A1DAE752}"/>
          </ac:cxnSpMkLst>
        </pc:cxnChg>
        <pc:cxnChg chg="add mod">
          <ac:chgData name="Weifeng Xu" userId="e7aed605-a3dd-4d5a-a692-a87037af107b" providerId="ADAL" clId="{A4CA56D5-47CB-484F-8DE2-B0FAB0B6CF57}" dt="2021-08-11T00:52:54.144" v="553" actId="208"/>
          <ac:cxnSpMkLst>
            <pc:docMk/>
            <pc:sldMk cId="1861126999" sldId="429"/>
            <ac:cxnSpMk id="13" creationId="{98A8732D-0E94-473F-8E93-F7CC44AFD76B}"/>
          </ac:cxnSpMkLst>
        </pc:cxnChg>
      </pc:sldChg>
      <pc:sldChg chg="addSp modSp new mod ord">
        <pc:chgData name="Weifeng Xu" userId="e7aed605-a3dd-4d5a-a692-a87037af107b" providerId="ADAL" clId="{A4CA56D5-47CB-484F-8DE2-B0FAB0B6CF57}" dt="2023-02-05T01:46:17.942" v="3000" actId="20577"/>
        <pc:sldMkLst>
          <pc:docMk/>
          <pc:sldMk cId="2182210702" sldId="430"/>
        </pc:sldMkLst>
        <pc:spChg chg="add mod">
          <ac:chgData name="Weifeng Xu" userId="e7aed605-a3dd-4d5a-a692-a87037af107b" providerId="ADAL" clId="{A4CA56D5-47CB-484F-8DE2-B0FAB0B6CF57}" dt="2022-08-25T18:19:14.385" v="2558" actId="1076"/>
          <ac:spMkLst>
            <pc:docMk/>
            <pc:sldMk cId="2182210702" sldId="430"/>
            <ac:spMk id="3" creationId="{A5F098FD-17F4-4C71-8F4F-8B21CF8A2B97}"/>
          </ac:spMkLst>
        </pc:spChg>
        <pc:spChg chg="add mod">
          <ac:chgData name="Weifeng Xu" userId="e7aed605-a3dd-4d5a-a692-a87037af107b" providerId="ADAL" clId="{A4CA56D5-47CB-484F-8DE2-B0FAB0B6CF57}" dt="2023-02-05T01:45:57.894" v="2996" actId="1076"/>
          <ac:spMkLst>
            <pc:docMk/>
            <pc:sldMk cId="2182210702" sldId="430"/>
            <ac:spMk id="4" creationId="{08CB43CB-6DE9-083C-C47D-3BA516758114}"/>
          </ac:spMkLst>
        </pc:spChg>
        <pc:spChg chg="add mod">
          <ac:chgData name="Weifeng Xu" userId="e7aed605-a3dd-4d5a-a692-a87037af107b" providerId="ADAL" clId="{A4CA56D5-47CB-484F-8DE2-B0FAB0B6CF57}" dt="2023-02-05T01:46:17.942" v="3000" actId="20577"/>
          <ac:spMkLst>
            <pc:docMk/>
            <pc:sldMk cId="2182210702" sldId="430"/>
            <ac:spMk id="7" creationId="{932A5FBF-2D18-4521-74B8-70FD1706D7A6}"/>
          </ac:spMkLst>
        </pc:spChg>
        <pc:picChg chg="add mod">
          <ac:chgData name="Weifeng Xu" userId="e7aed605-a3dd-4d5a-a692-a87037af107b" providerId="ADAL" clId="{A4CA56D5-47CB-484F-8DE2-B0FAB0B6CF57}" dt="2021-08-11T00:43:25.404" v="439" actId="1076"/>
          <ac:picMkLst>
            <pc:docMk/>
            <pc:sldMk cId="2182210702" sldId="430"/>
            <ac:picMk id="2" creationId="{A4810D98-CDF4-4551-80F7-3E5E1FBE739F}"/>
          </ac:picMkLst>
        </pc:picChg>
        <pc:picChg chg="add mod">
          <ac:chgData name="Weifeng Xu" userId="e7aed605-a3dd-4d5a-a692-a87037af107b" providerId="ADAL" clId="{A4CA56D5-47CB-484F-8DE2-B0FAB0B6CF57}" dt="2022-08-25T18:20:11.872" v="2562" actId="14100"/>
          <ac:picMkLst>
            <pc:docMk/>
            <pc:sldMk cId="2182210702" sldId="430"/>
            <ac:picMk id="6" creationId="{D043B81E-0572-01DA-791C-82C8E40E48A0}"/>
          </ac:picMkLst>
        </pc:picChg>
        <pc:cxnChg chg="add mod">
          <ac:chgData name="Weifeng Xu" userId="e7aed605-a3dd-4d5a-a692-a87037af107b" providerId="ADAL" clId="{A4CA56D5-47CB-484F-8DE2-B0FAB0B6CF57}" dt="2021-08-11T00:44:49.398" v="467" actId="13822"/>
          <ac:cxnSpMkLst>
            <pc:docMk/>
            <pc:sldMk cId="2182210702" sldId="430"/>
            <ac:cxnSpMk id="5" creationId="{68D070A5-A034-46C9-A72C-EB8E8038D08B}"/>
          </ac:cxnSpMkLst>
        </pc:cxnChg>
        <pc:cxnChg chg="add mod">
          <ac:chgData name="Weifeng Xu" userId="e7aed605-a3dd-4d5a-a692-a87037af107b" providerId="ADAL" clId="{A4CA56D5-47CB-484F-8DE2-B0FAB0B6CF57}" dt="2022-08-25T18:20:36.466" v="2564" actId="13822"/>
          <ac:cxnSpMkLst>
            <pc:docMk/>
            <pc:sldMk cId="2182210702" sldId="430"/>
            <ac:cxnSpMk id="8" creationId="{9454EDEB-6730-198E-36BB-C740084DC1D8}"/>
          </ac:cxnSpMkLst>
        </pc:cxnChg>
      </pc:sldChg>
      <pc:sldChg chg="addSp modSp new mod modNotesTx">
        <pc:chgData name="Weifeng Xu" userId="e7aed605-a3dd-4d5a-a692-a87037af107b" providerId="ADAL" clId="{A4CA56D5-47CB-484F-8DE2-B0FAB0B6CF57}" dt="2022-02-04T01:43:01.928" v="2413"/>
        <pc:sldMkLst>
          <pc:docMk/>
          <pc:sldMk cId="3967940993" sldId="431"/>
        </pc:sldMkLst>
        <pc:spChg chg="add mod">
          <ac:chgData name="Weifeng Xu" userId="e7aed605-a3dd-4d5a-a692-a87037af107b" providerId="ADAL" clId="{A4CA56D5-47CB-484F-8DE2-B0FAB0B6CF57}" dt="2021-08-11T00:45:31.614" v="473" actId="1076"/>
          <ac:spMkLst>
            <pc:docMk/>
            <pc:sldMk cId="3967940993" sldId="431"/>
            <ac:spMk id="3" creationId="{C4E9249F-8123-4CC5-AAFD-3F5AE566D961}"/>
          </ac:spMkLst>
        </pc:spChg>
        <pc:spChg chg="add mod">
          <ac:chgData name="Weifeng Xu" userId="e7aed605-a3dd-4d5a-a692-a87037af107b" providerId="ADAL" clId="{A4CA56D5-47CB-484F-8DE2-B0FAB0B6CF57}" dt="2021-08-11T00:46:40.451" v="516" actId="1076"/>
          <ac:spMkLst>
            <pc:docMk/>
            <pc:sldMk cId="3967940993" sldId="431"/>
            <ac:spMk id="4" creationId="{FFA710C4-C5F4-42B1-8627-4E333127411F}"/>
          </ac:spMkLst>
        </pc:spChg>
        <pc:spChg chg="add mod">
          <ac:chgData name="Weifeng Xu" userId="e7aed605-a3dd-4d5a-a692-a87037af107b" providerId="ADAL" clId="{A4CA56D5-47CB-484F-8DE2-B0FAB0B6CF57}" dt="2021-08-11T00:47:13.188" v="545" actId="20577"/>
          <ac:spMkLst>
            <pc:docMk/>
            <pc:sldMk cId="3967940993" sldId="431"/>
            <ac:spMk id="5" creationId="{A9799A3F-4F5C-40E9-91C5-5CAEE643CE26}"/>
          </ac:spMkLst>
        </pc:spChg>
        <pc:spChg chg="add mod">
          <ac:chgData name="Weifeng Xu" userId="e7aed605-a3dd-4d5a-a692-a87037af107b" providerId="ADAL" clId="{A4CA56D5-47CB-484F-8DE2-B0FAB0B6CF57}" dt="2021-08-11T01:08:59.888" v="611" actId="1076"/>
          <ac:spMkLst>
            <pc:docMk/>
            <pc:sldMk cId="3967940993" sldId="431"/>
            <ac:spMk id="6" creationId="{40269957-7597-43A9-A8B7-7DB2A3F6EA9D}"/>
          </ac:spMkLst>
        </pc:spChg>
        <pc:picChg chg="add mod">
          <ac:chgData name="Weifeng Xu" userId="e7aed605-a3dd-4d5a-a692-a87037af107b" providerId="ADAL" clId="{A4CA56D5-47CB-484F-8DE2-B0FAB0B6CF57}" dt="2021-08-11T00:45:28.044" v="472" actId="1076"/>
          <ac:picMkLst>
            <pc:docMk/>
            <pc:sldMk cId="3967940993" sldId="431"/>
            <ac:picMk id="2" creationId="{838C995C-AB5A-4F7A-821E-429673A4D89B}"/>
          </ac:picMkLst>
        </pc:picChg>
        <pc:picChg chg="add mod">
          <ac:chgData name="Weifeng Xu" userId="e7aed605-a3dd-4d5a-a692-a87037af107b" providerId="ADAL" clId="{A4CA56D5-47CB-484F-8DE2-B0FAB0B6CF57}" dt="2022-02-04T01:42:44.045" v="2411" actId="1076"/>
          <ac:picMkLst>
            <pc:docMk/>
            <pc:sldMk cId="3967940993" sldId="431"/>
            <ac:picMk id="9" creationId="{775520E9-D664-4F48-ACA7-73755858FA01}"/>
          </ac:picMkLst>
        </pc:picChg>
        <pc:cxnChg chg="add mod">
          <ac:chgData name="Weifeng Xu" userId="e7aed605-a3dd-4d5a-a692-a87037af107b" providerId="ADAL" clId="{A4CA56D5-47CB-484F-8DE2-B0FAB0B6CF57}" dt="2021-08-11T01:09:09.063" v="613" actId="13822"/>
          <ac:cxnSpMkLst>
            <pc:docMk/>
            <pc:sldMk cId="3967940993" sldId="431"/>
            <ac:cxnSpMk id="8" creationId="{A14DCB1A-253D-42BC-A976-E2850F59BFD8}"/>
          </ac:cxnSpMkLst>
        </pc:cxnChg>
      </pc:sldChg>
      <pc:sldChg chg="addSp modSp new mod">
        <pc:chgData name="Weifeng Xu" userId="e7aed605-a3dd-4d5a-a692-a87037af107b" providerId="ADAL" clId="{A4CA56D5-47CB-484F-8DE2-B0FAB0B6CF57}" dt="2021-08-11T01:10:59.711" v="617" actId="20577"/>
        <pc:sldMkLst>
          <pc:docMk/>
          <pc:sldMk cId="730846325" sldId="432"/>
        </pc:sldMkLst>
        <pc:spChg chg="add mod">
          <ac:chgData name="Weifeng Xu" userId="e7aed605-a3dd-4d5a-a692-a87037af107b" providerId="ADAL" clId="{A4CA56D5-47CB-484F-8DE2-B0FAB0B6CF57}" dt="2021-08-11T00:55:31.994" v="578" actId="1076"/>
          <ac:spMkLst>
            <pc:docMk/>
            <pc:sldMk cId="730846325" sldId="432"/>
            <ac:spMk id="3" creationId="{6BE36C8B-4E76-478C-A5EA-B5719B862A1D}"/>
          </ac:spMkLst>
        </pc:spChg>
        <pc:spChg chg="add mod">
          <ac:chgData name="Weifeng Xu" userId="e7aed605-a3dd-4d5a-a692-a87037af107b" providerId="ADAL" clId="{A4CA56D5-47CB-484F-8DE2-B0FAB0B6CF57}" dt="2021-08-11T01:10:59.711" v="617" actId="20577"/>
          <ac:spMkLst>
            <pc:docMk/>
            <pc:sldMk cId="730846325" sldId="432"/>
            <ac:spMk id="5" creationId="{0B78CC70-0052-4125-AB8E-8B5879DA825A}"/>
          </ac:spMkLst>
        </pc:spChg>
        <pc:picChg chg="add mod">
          <ac:chgData name="Weifeng Xu" userId="e7aed605-a3dd-4d5a-a692-a87037af107b" providerId="ADAL" clId="{A4CA56D5-47CB-484F-8DE2-B0FAB0B6CF57}" dt="2021-08-11T00:55:13.062" v="576" actId="14100"/>
          <ac:picMkLst>
            <pc:docMk/>
            <pc:sldMk cId="730846325" sldId="432"/>
            <ac:picMk id="2" creationId="{C55EB74F-1B03-4887-A0F7-9ECC5994E252}"/>
          </ac:picMkLst>
        </pc:picChg>
        <pc:cxnChg chg="add mod">
          <ac:chgData name="Weifeng Xu" userId="e7aed605-a3dd-4d5a-a692-a87037af107b" providerId="ADAL" clId="{A4CA56D5-47CB-484F-8DE2-B0FAB0B6CF57}" dt="2021-08-11T00:55:31.994" v="578" actId="1076"/>
          <ac:cxnSpMkLst>
            <pc:docMk/>
            <pc:sldMk cId="730846325" sldId="432"/>
            <ac:cxnSpMk id="4" creationId="{6C427E0D-430D-4A95-93C1-70B640D7E93B}"/>
          </ac:cxnSpMkLst>
        </pc:cxnChg>
      </pc:sldChg>
      <pc:sldChg chg="addSp modSp add mod">
        <pc:chgData name="Weifeng Xu" userId="e7aed605-a3dd-4d5a-a692-a87037af107b" providerId="ADAL" clId="{A4CA56D5-47CB-484F-8DE2-B0FAB0B6CF57}" dt="2022-08-29T13:10:35.388" v="2877" actId="1076"/>
        <pc:sldMkLst>
          <pc:docMk/>
          <pc:sldMk cId="1187390596" sldId="433"/>
        </pc:sldMkLst>
        <pc:spChg chg="add mod">
          <ac:chgData name="Weifeng Xu" userId="e7aed605-a3dd-4d5a-a692-a87037af107b" providerId="ADAL" clId="{A4CA56D5-47CB-484F-8DE2-B0FAB0B6CF57}" dt="2022-08-29T13:10:35.388" v="2877" actId="1076"/>
          <ac:spMkLst>
            <pc:docMk/>
            <pc:sldMk cId="1187390596" sldId="433"/>
            <ac:spMk id="5" creationId="{89E29D3E-8566-41AE-B2FB-17EE28C6D787}"/>
          </ac:spMkLst>
        </pc:spChg>
        <pc:picChg chg="mod">
          <ac:chgData name="Weifeng Xu" userId="e7aed605-a3dd-4d5a-a692-a87037af107b" providerId="ADAL" clId="{A4CA56D5-47CB-484F-8DE2-B0FAB0B6CF57}" dt="2022-08-29T13:10:28.679" v="2875" actId="1076"/>
          <ac:picMkLst>
            <pc:docMk/>
            <pc:sldMk cId="1187390596" sldId="433"/>
            <ac:picMk id="3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2-08-29T13:10:32.257" v="2876" actId="1076"/>
          <ac:picMkLst>
            <pc:docMk/>
            <pc:sldMk cId="1187390596" sldId="433"/>
            <ac:picMk id="9" creationId="{00000000-0000-0000-0000-000000000000}"/>
          </ac:picMkLst>
        </pc:picChg>
      </pc:sldChg>
      <pc:sldChg chg="addSp delSp modSp add mod">
        <pc:chgData name="Weifeng Xu" userId="e7aed605-a3dd-4d5a-a692-a87037af107b" providerId="ADAL" clId="{A4CA56D5-47CB-484F-8DE2-B0FAB0B6CF57}" dt="2022-08-29T13:10:56.612" v="2885" actId="1076"/>
        <pc:sldMkLst>
          <pc:docMk/>
          <pc:sldMk cId="189084197" sldId="438"/>
        </pc:sldMkLst>
        <pc:spChg chg="del">
          <ac:chgData name="Weifeng Xu" userId="e7aed605-a3dd-4d5a-a692-a87037af107b" providerId="ADAL" clId="{A4CA56D5-47CB-484F-8DE2-B0FAB0B6CF57}" dt="2022-08-29T13:10:50.098" v="2881" actId="478"/>
          <ac:spMkLst>
            <pc:docMk/>
            <pc:sldMk cId="189084197" sldId="438"/>
            <ac:spMk id="2" creationId="{00000000-0000-0000-0000-000000000000}"/>
          </ac:spMkLst>
        </pc:spChg>
        <pc:spChg chg="add mod">
          <ac:chgData name="Weifeng Xu" userId="e7aed605-a3dd-4d5a-a692-a87037af107b" providerId="ADAL" clId="{A4CA56D5-47CB-484F-8DE2-B0FAB0B6CF57}" dt="2022-08-29T13:10:56.612" v="2885" actId="1076"/>
          <ac:spMkLst>
            <pc:docMk/>
            <pc:sldMk cId="189084197" sldId="438"/>
            <ac:spMk id="5" creationId="{9A9603F8-6C0F-4944-AA54-669E32463917}"/>
          </ac:spMkLst>
        </pc:spChg>
        <pc:picChg chg="mod">
          <ac:chgData name="Weifeng Xu" userId="e7aed605-a3dd-4d5a-a692-a87037af107b" providerId="ADAL" clId="{A4CA56D5-47CB-484F-8DE2-B0FAB0B6CF57}" dt="2022-08-29T13:10:54.389" v="2884" actId="1076"/>
          <ac:picMkLst>
            <pc:docMk/>
            <pc:sldMk cId="189084197" sldId="438"/>
            <ac:picMk id="4" creationId="{00000000-0000-0000-0000-000000000000}"/>
          </ac:picMkLst>
        </pc:picChg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 del">
        <pc:chgData name="Weifeng Xu" userId="e7aed605-a3dd-4d5a-a692-a87037af107b" providerId="ADAL" clId="{A4CA56D5-47CB-484F-8DE2-B0FAB0B6CF57}" dt="2021-08-11T01:10:45.404" v="616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  <pc:spChg chg="mod">
          <ac:chgData name="Weifeng Xu" userId="e7aed605-a3dd-4d5a-a692-a87037af107b" providerId="ADAL" clId="{A4CA56D5-47CB-484F-8DE2-B0FAB0B6CF57}" dt="2021-08-11T01:12:03.020" v="618" actId="6549"/>
          <ac:spMkLst>
            <pc:docMk/>
            <pc:sldMk cId="3293749384" sldId="444"/>
            <ac:spMk id="6" creationId="{00000000-0000-0000-0000-000000000000}"/>
          </ac:spMkLst>
        </pc:spChg>
      </pc:sldChg>
      <pc:sldChg chg="delSp modSp add mod">
        <pc:chgData name="Weifeng Xu" userId="e7aed605-a3dd-4d5a-a692-a87037af107b" providerId="ADAL" clId="{A4CA56D5-47CB-484F-8DE2-B0FAB0B6CF57}" dt="2021-08-21T18:54:21.820" v="1786" actId="14100"/>
        <pc:sldMkLst>
          <pc:docMk/>
          <pc:sldMk cId="3984724258" sldId="447"/>
        </pc:sldMkLst>
        <pc:spChg chg="del">
          <ac:chgData name="Weifeng Xu" userId="e7aed605-a3dd-4d5a-a692-a87037af107b" providerId="ADAL" clId="{A4CA56D5-47CB-484F-8DE2-B0FAB0B6CF57}" dt="2021-08-11T01:14:08.906" v="620" actId="478"/>
          <ac:spMkLst>
            <pc:docMk/>
            <pc:sldMk cId="3984724258" sldId="447"/>
            <ac:spMk id="4" creationId="{00000000-0000-0000-0000-000000000000}"/>
          </ac:spMkLst>
        </pc:spChg>
        <pc:cxnChg chg="mod">
          <ac:chgData name="Weifeng Xu" userId="e7aed605-a3dd-4d5a-a692-a87037af107b" providerId="ADAL" clId="{A4CA56D5-47CB-484F-8DE2-B0FAB0B6CF57}" dt="2021-08-21T18:54:21.820" v="1786" actId="14100"/>
          <ac:cxnSpMkLst>
            <pc:docMk/>
            <pc:sldMk cId="3984724258" sldId="447"/>
            <ac:cxnSpMk id="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2" creationId="{A839A879-7D9C-4248-ACC4-D674A54AA645}"/>
          </ac:spMkLst>
        </pc:spChg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3" creationId="{39B8C9F8-4299-4D81-847D-FA9526D3C7A9}"/>
          </ac:spMkLst>
        </pc:spChg>
        <pc:spChg chg="add mod ord">
          <ac:chgData name="Weifeng Xu" userId="e7aed605-a3dd-4d5a-a692-a87037af107b" providerId="ADAL" clId="{A4CA56D5-47CB-484F-8DE2-B0FAB0B6CF57}" dt="2021-08-11T01:16:55.569" v="644" actId="20577"/>
          <ac:spMkLst>
            <pc:docMk/>
            <pc:sldMk cId="3457596351" sldId="448"/>
            <ac:spMk id="4" creationId="{75A29158-1C64-4CE0-B619-29AE3D56152D}"/>
          </ac:spMkLst>
        </pc:spChg>
        <pc:spChg chg="add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5" creationId="{44D0B53D-281E-4193-A016-504D23D53A8C}"/>
          </ac:spMkLst>
        </pc:spChg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  <pc:spChg chg="del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2" creationId="{FD2FA098-BEC3-4E13-AD92-CCE64F55EC03}"/>
          </ac:spMkLst>
        </pc:spChg>
        <pc:spChg chg="add mod ord">
          <ac:chgData name="Weifeng Xu" userId="e7aed605-a3dd-4d5a-a692-a87037af107b" providerId="ADAL" clId="{A4CA56D5-47CB-484F-8DE2-B0FAB0B6CF57}" dt="2021-08-11T01:18:12.542" v="665" actId="20577"/>
          <ac:spMkLst>
            <pc:docMk/>
            <pc:sldMk cId="1351668847" sldId="449"/>
            <ac:spMk id="3" creationId="{ACBB1566-FACA-43F6-8E5F-6CD4FB80E2E2}"/>
          </ac:spMkLst>
        </pc:spChg>
        <pc:spChg chg="add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4" creationId="{989DA336-FECE-4500-96C7-7994956678B8}"/>
          </ac:spMkLst>
        </pc:spChg>
      </pc:sldChg>
      <pc:sldChg chg="addSp modSp new mod modClrScheme chgLayout">
        <pc:chgData name="Weifeng Xu" userId="e7aed605-a3dd-4d5a-a692-a87037af107b" providerId="ADAL" clId="{A4CA56D5-47CB-484F-8DE2-B0FAB0B6CF57}" dt="2022-08-25T18:22:40.481" v="2567" actId="20577"/>
        <pc:sldMkLst>
          <pc:docMk/>
          <pc:sldMk cId="56855467" sldId="450"/>
        </pc:sldMkLst>
        <pc:spChg chg="add mod">
          <ac:chgData name="Weifeng Xu" userId="e7aed605-a3dd-4d5a-a692-a87037af107b" providerId="ADAL" clId="{A4CA56D5-47CB-484F-8DE2-B0FAB0B6CF57}" dt="2022-08-25T18:22:40.481" v="2567" actId="20577"/>
          <ac:spMkLst>
            <pc:docMk/>
            <pc:sldMk cId="56855467" sldId="450"/>
            <ac:spMk id="2" creationId="{858A2F4E-513A-4B51-A364-DB3E42E0E0D6}"/>
          </ac:spMkLst>
        </pc:spChg>
        <pc:spChg chg="add mod">
          <ac:chgData name="Weifeng Xu" userId="e7aed605-a3dd-4d5a-a692-a87037af107b" providerId="ADAL" clId="{A4CA56D5-47CB-484F-8DE2-B0FAB0B6CF57}" dt="2021-08-11T01:20:25.237" v="667" actId="700"/>
          <ac:spMkLst>
            <pc:docMk/>
            <pc:sldMk cId="56855467" sldId="450"/>
            <ac:spMk id="3" creationId="{02A4C9D2-31B6-496C-AC48-1E5E60FA9F0F}"/>
          </ac:spMkLst>
        </pc:spChg>
      </pc:sldChg>
      <pc:sldChg chg="delSp add mod">
        <pc:chgData name="Weifeng Xu" userId="e7aed605-a3dd-4d5a-a692-a87037af107b" providerId="ADAL" clId="{A4CA56D5-47CB-484F-8DE2-B0FAB0B6CF57}" dt="2021-08-11T01:22:12.457" v="672" actId="478"/>
        <pc:sldMkLst>
          <pc:docMk/>
          <pc:sldMk cId="1939852994" sldId="451"/>
        </pc:sldMkLst>
        <pc:spChg chg="del">
          <ac:chgData name="Weifeng Xu" userId="e7aed605-a3dd-4d5a-a692-a87037af107b" providerId="ADAL" clId="{A4CA56D5-47CB-484F-8DE2-B0FAB0B6CF57}" dt="2021-08-11T01:22:12.457" v="672" actId="478"/>
          <ac:spMkLst>
            <pc:docMk/>
            <pc:sldMk cId="1939852994" sldId="451"/>
            <ac:spMk id="4" creationId="{00000000-0000-0000-0000-000000000000}"/>
          </ac:spMkLst>
        </pc:spChg>
      </pc:sldChg>
      <pc:sldChg chg="addSp delSp modSp new mod ord modClrScheme chgLayout">
        <pc:chgData name="Weifeng Xu" userId="e7aed605-a3dd-4d5a-a692-a87037af107b" providerId="ADAL" clId="{A4CA56D5-47CB-484F-8DE2-B0FAB0B6CF57}" dt="2022-08-25T18:04:15.172" v="2448" actId="14100"/>
        <pc:sldMkLst>
          <pc:docMk/>
          <pc:sldMk cId="1947422297" sldId="452"/>
        </pc:sldMkLst>
        <pc:spChg chg="del mod ord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2" creationId="{72C4D7BE-9F51-44FB-B519-B74D602A09E4}"/>
          </ac:spMkLst>
        </pc:spChg>
        <pc:spChg chg="add mod">
          <ac:chgData name="Weifeng Xu" userId="e7aed605-a3dd-4d5a-a692-a87037af107b" providerId="ADAL" clId="{A4CA56D5-47CB-484F-8DE2-B0FAB0B6CF57}" dt="2022-08-25T18:02:06.944" v="2432" actId="207"/>
          <ac:spMkLst>
            <pc:docMk/>
            <pc:sldMk cId="1947422297" sldId="452"/>
            <ac:spMk id="2" creationId="{FA7DE5B5-14EA-6241-44B2-CF3C7EDC8B2A}"/>
          </ac:spMkLst>
        </pc:spChg>
        <pc:spChg chg="del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3" creationId="{8DF94B44-7CB9-4D15-8A4C-C6165FEE815D}"/>
          </ac:spMkLst>
        </pc:spChg>
        <pc:spChg chg="add mod ord">
          <ac:chgData name="Weifeng Xu" userId="e7aed605-a3dd-4d5a-a692-a87037af107b" providerId="ADAL" clId="{A4CA56D5-47CB-484F-8DE2-B0FAB0B6CF57}" dt="2021-08-19T21:36:35.748" v="702" actId="20577"/>
          <ac:spMkLst>
            <pc:docMk/>
            <pc:sldMk cId="1947422297" sldId="452"/>
            <ac:spMk id="4" creationId="{85F42646-D7AE-4642-9126-6B0BEF577961}"/>
          </ac:spMkLst>
        </pc:spChg>
        <pc:spChg chg="add mod">
          <ac:chgData name="Weifeng Xu" userId="e7aed605-a3dd-4d5a-a692-a87037af107b" providerId="ADAL" clId="{A4CA56D5-47CB-484F-8DE2-B0FAB0B6CF57}" dt="2021-08-19T21:37:38.164" v="717" actId="1076"/>
          <ac:spMkLst>
            <pc:docMk/>
            <pc:sldMk cId="1947422297" sldId="452"/>
            <ac:spMk id="7" creationId="{BB3704EC-B3F0-48B3-BC17-6F524BD713C1}"/>
          </ac:spMkLst>
        </pc:spChg>
        <pc:spChg chg="add mod">
          <ac:chgData name="Weifeng Xu" userId="e7aed605-a3dd-4d5a-a692-a87037af107b" providerId="ADAL" clId="{A4CA56D5-47CB-484F-8DE2-B0FAB0B6CF57}" dt="2021-08-19T21:44:54.980" v="739" actId="6549"/>
          <ac:spMkLst>
            <pc:docMk/>
            <pc:sldMk cId="1947422297" sldId="452"/>
            <ac:spMk id="9" creationId="{CCF42AD5-00C6-4095-8A9B-19D888268CAD}"/>
          </ac:spMkLst>
        </pc:spChg>
        <pc:picChg chg="add mod">
          <ac:chgData name="Weifeng Xu" userId="e7aed605-a3dd-4d5a-a692-a87037af107b" providerId="ADAL" clId="{A4CA56D5-47CB-484F-8DE2-B0FAB0B6CF57}" dt="2021-08-19T21:43:10.923" v="727" actId="1076"/>
          <ac:picMkLst>
            <pc:docMk/>
            <pc:sldMk cId="1947422297" sldId="452"/>
            <ac:picMk id="1026" creationId="{7A76AE59-A0C0-4166-A46E-FE749308B04D}"/>
          </ac:picMkLst>
        </pc:picChg>
        <pc:cxnChg chg="add mod">
          <ac:chgData name="Weifeng Xu" userId="e7aed605-a3dd-4d5a-a692-a87037af107b" providerId="ADAL" clId="{A4CA56D5-47CB-484F-8DE2-B0FAB0B6CF57}" dt="2022-08-25T18:03:20.032" v="2439" actId="14100"/>
          <ac:cxnSpMkLst>
            <pc:docMk/>
            <pc:sldMk cId="1947422297" sldId="452"/>
            <ac:cxnSpMk id="5" creationId="{9BBC5B1B-E5EA-2629-EB9E-6EDD9FDAB0D8}"/>
          </ac:cxnSpMkLst>
        </pc:cxnChg>
        <pc:cxnChg chg="add mod">
          <ac:chgData name="Weifeng Xu" userId="e7aed605-a3dd-4d5a-a692-a87037af107b" providerId="ADAL" clId="{A4CA56D5-47CB-484F-8DE2-B0FAB0B6CF57}" dt="2022-08-25T18:03:39.054" v="2444" actId="14100"/>
          <ac:cxnSpMkLst>
            <pc:docMk/>
            <pc:sldMk cId="1947422297" sldId="452"/>
            <ac:cxnSpMk id="6" creationId="{67B596AD-A614-F0C4-37EC-6BC2E22A59CC}"/>
          </ac:cxnSpMkLst>
        </pc:cxnChg>
        <pc:cxnChg chg="add mod">
          <ac:chgData name="Weifeng Xu" userId="e7aed605-a3dd-4d5a-a692-a87037af107b" providerId="ADAL" clId="{A4CA56D5-47CB-484F-8DE2-B0FAB0B6CF57}" dt="2022-08-25T18:03:42.208" v="2445" actId="14100"/>
          <ac:cxnSpMkLst>
            <pc:docMk/>
            <pc:sldMk cId="1947422297" sldId="452"/>
            <ac:cxnSpMk id="13" creationId="{C82DB859-4C84-7FFD-504D-7963DC9243B5}"/>
          </ac:cxnSpMkLst>
        </pc:cxnChg>
        <pc:cxnChg chg="add mod">
          <ac:chgData name="Weifeng Xu" userId="e7aed605-a3dd-4d5a-a692-a87037af107b" providerId="ADAL" clId="{A4CA56D5-47CB-484F-8DE2-B0FAB0B6CF57}" dt="2022-08-25T18:04:15.172" v="2448" actId="14100"/>
          <ac:cxnSpMkLst>
            <pc:docMk/>
            <pc:sldMk cId="1947422297" sldId="452"/>
            <ac:cxnSpMk id="18" creationId="{5999654D-1B4A-73AB-D5C6-B60C1F0ED619}"/>
          </ac:cxnSpMkLst>
        </pc:cxnChg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  <pc:spChg chg="del">
          <ac:chgData name="Weifeng Xu" userId="e7aed605-a3dd-4d5a-a692-a87037af107b" providerId="ADAL" clId="{A4CA56D5-47CB-484F-8DE2-B0FAB0B6CF57}" dt="2021-08-19T21:40:54.892" v="722" actId="700"/>
          <ac:spMkLst>
            <pc:docMk/>
            <pc:sldMk cId="3041551094" sldId="453"/>
            <ac:spMk id="2" creationId="{3B4B6D3F-921D-40AD-87E4-0BB4C69F30E7}"/>
          </ac:spMkLst>
        </pc:spChg>
        <pc:picChg chg="add mod">
          <ac:chgData name="Weifeng Xu" userId="e7aed605-a3dd-4d5a-a692-a87037af107b" providerId="ADAL" clId="{A4CA56D5-47CB-484F-8DE2-B0FAB0B6CF57}" dt="2021-08-19T21:40:49.059" v="721" actId="962"/>
          <ac:picMkLst>
            <pc:docMk/>
            <pc:sldMk cId="3041551094" sldId="453"/>
            <ac:picMk id="4" creationId="{840B001E-58CB-4C4F-B3EB-56AF65B6103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2-08-29T13:00:25.040" v="2862" actId="6549"/>
        <pc:sldMkLst>
          <pc:docMk/>
          <pc:sldMk cId="3669683899" sldId="454"/>
        </pc:sldMkLst>
        <pc:spChg chg="del">
          <ac:chgData name="Weifeng Xu" userId="e7aed605-a3dd-4d5a-a692-a87037af107b" providerId="ADAL" clId="{A4CA56D5-47CB-484F-8DE2-B0FAB0B6CF57}" dt="2021-08-21T14:28:34.026" v="899" actId="700"/>
          <ac:spMkLst>
            <pc:docMk/>
            <pc:sldMk cId="3669683899" sldId="454"/>
            <ac:spMk id="2" creationId="{A2DB79B6-B67C-4AF0-B906-2F605484F9ED}"/>
          </ac:spMkLst>
        </pc:spChg>
        <pc:spChg chg="add mod">
          <ac:chgData name="Weifeng Xu" userId="e7aed605-a3dd-4d5a-a692-a87037af107b" providerId="ADAL" clId="{A4CA56D5-47CB-484F-8DE2-B0FAB0B6CF57}" dt="2021-08-21T14:30:10.259" v="949" actId="207"/>
          <ac:spMkLst>
            <pc:docMk/>
            <pc:sldMk cId="3669683899" sldId="454"/>
            <ac:spMk id="4" creationId="{56FFA25F-9388-4177-9610-CFBBA1947005}"/>
          </ac:spMkLst>
        </pc:spChg>
        <pc:spChg chg="add mod">
          <ac:chgData name="Weifeng Xu" userId="e7aed605-a3dd-4d5a-a692-a87037af107b" providerId="ADAL" clId="{A4CA56D5-47CB-484F-8DE2-B0FAB0B6CF57}" dt="2021-08-21T14:30:27.039" v="967" actId="20577"/>
          <ac:spMkLst>
            <pc:docMk/>
            <pc:sldMk cId="3669683899" sldId="454"/>
            <ac:spMk id="5" creationId="{8AAA3ABE-D6B0-40AC-9322-58C7893C2FDE}"/>
          </ac:spMkLst>
        </pc:spChg>
        <pc:spChg chg="add mod">
          <ac:chgData name="Weifeng Xu" userId="e7aed605-a3dd-4d5a-a692-a87037af107b" providerId="ADAL" clId="{A4CA56D5-47CB-484F-8DE2-B0FAB0B6CF57}" dt="2021-08-21T14:32:02.174" v="1006" actId="1076"/>
          <ac:spMkLst>
            <pc:docMk/>
            <pc:sldMk cId="3669683899" sldId="454"/>
            <ac:spMk id="6" creationId="{97BFB8EF-62BA-44E3-877E-5AA16D5A3CCD}"/>
          </ac:spMkLst>
        </pc:spChg>
        <pc:spChg chg="add mod">
          <ac:chgData name="Weifeng Xu" userId="e7aed605-a3dd-4d5a-a692-a87037af107b" providerId="ADAL" clId="{A4CA56D5-47CB-484F-8DE2-B0FAB0B6CF57}" dt="2022-08-29T13:00:25.040" v="2862" actId="6549"/>
          <ac:spMkLst>
            <pc:docMk/>
            <pc:sldMk cId="3669683899" sldId="454"/>
            <ac:spMk id="7" creationId="{5A3D8DA7-BE01-42FB-8B5E-39CCE4B83D06}"/>
          </ac:spMkLst>
        </pc:spChg>
        <pc:spChg chg="add mod">
          <ac:chgData name="Weifeng Xu" userId="e7aed605-a3dd-4d5a-a692-a87037af107b" providerId="ADAL" clId="{A4CA56D5-47CB-484F-8DE2-B0FAB0B6CF57}" dt="2021-08-21T14:35:03.490" v="1082" actId="20577"/>
          <ac:spMkLst>
            <pc:docMk/>
            <pc:sldMk cId="3669683899" sldId="454"/>
            <ac:spMk id="8" creationId="{9BF20C5C-ACCE-4766-B616-5C51CDEAC475}"/>
          </ac:spMkLst>
        </pc:spChg>
        <pc:picChg chg="add mod">
          <ac:chgData name="Weifeng Xu" userId="e7aed605-a3dd-4d5a-a692-a87037af107b" providerId="ADAL" clId="{A4CA56D5-47CB-484F-8DE2-B0FAB0B6CF57}" dt="2021-08-21T14:28:58.502" v="902" actId="1076"/>
          <ac:picMkLst>
            <pc:docMk/>
            <pc:sldMk cId="3669683899" sldId="454"/>
            <ac:picMk id="3" creationId="{139424A3-F7A7-4748-8EB5-EB72CD1D7A07}"/>
          </ac:picMkLst>
        </pc:picChg>
      </pc:sldChg>
      <pc:sldChg chg="addSp modSp new mod ord modClrScheme chgLayout">
        <pc:chgData name="Weifeng Xu" userId="e7aed605-a3dd-4d5a-a692-a87037af107b" providerId="ADAL" clId="{A4CA56D5-47CB-484F-8DE2-B0FAB0B6CF57}" dt="2022-08-25T18:06:59.052" v="2497" actId="20577"/>
        <pc:sldMkLst>
          <pc:docMk/>
          <pc:sldMk cId="524028341" sldId="455"/>
        </pc:sldMkLst>
        <pc:spChg chg="add mod">
          <ac:chgData name="Weifeng Xu" userId="e7aed605-a3dd-4d5a-a692-a87037af107b" providerId="ADAL" clId="{A4CA56D5-47CB-484F-8DE2-B0FAB0B6CF57}" dt="2021-08-21T14:46:16.695" v="1119" actId="20577"/>
          <ac:spMkLst>
            <pc:docMk/>
            <pc:sldMk cId="524028341" sldId="455"/>
            <ac:spMk id="2" creationId="{900AA902-6489-4936-A94F-87C6A7748AAC}"/>
          </ac:spMkLst>
        </pc:spChg>
        <pc:spChg chg="add mod">
          <ac:chgData name="Weifeng Xu" userId="e7aed605-a3dd-4d5a-a692-a87037af107b" providerId="ADAL" clId="{A4CA56D5-47CB-484F-8DE2-B0FAB0B6CF57}" dt="2022-08-25T18:06:59.052" v="2497" actId="20577"/>
          <ac:spMkLst>
            <pc:docMk/>
            <pc:sldMk cId="524028341" sldId="455"/>
            <ac:spMk id="3" creationId="{FDA12FEB-15D5-4170-A558-8E8D2F31B460}"/>
          </ac:spMkLst>
        </pc:spChg>
      </pc:sldChg>
      <pc:sldChg chg="addSp modSp new mod ord">
        <pc:chgData name="Weifeng Xu" userId="e7aed605-a3dd-4d5a-a692-a87037af107b" providerId="ADAL" clId="{A4CA56D5-47CB-484F-8DE2-B0FAB0B6CF57}" dt="2021-08-22T14:22:32.895" v="1820" actId="1440"/>
        <pc:sldMkLst>
          <pc:docMk/>
          <pc:sldMk cId="1611306107" sldId="456"/>
        </pc:sldMkLst>
        <pc:spChg chg="mod">
          <ac:chgData name="Weifeng Xu" userId="e7aed605-a3dd-4d5a-a692-a87037af107b" providerId="ADAL" clId="{A4CA56D5-47CB-484F-8DE2-B0FAB0B6CF57}" dt="2021-08-22T14:19:21.146" v="1790"/>
          <ac:spMkLst>
            <pc:docMk/>
            <pc:sldMk cId="1611306107" sldId="456"/>
            <ac:spMk id="2" creationId="{71A8B12B-87B3-4BA5-9F77-1685E747F11A}"/>
          </ac:spMkLst>
        </pc:spChg>
        <pc:spChg chg="add mod">
          <ac:chgData name="Weifeng Xu" userId="e7aed605-a3dd-4d5a-a692-a87037af107b" providerId="ADAL" clId="{A4CA56D5-47CB-484F-8DE2-B0FAB0B6CF57}" dt="2021-08-22T14:20:40.849" v="1818" actId="6549"/>
          <ac:spMkLst>
            <pc:docMk/>
            <pc:sldMk cId="1611306107" sldId="456"/>
            <ac:spMk id="5" creationId="{2BE860ED-0731-412D-83EE-E79F5AEF32F3}"/>
          </ac:spMkLst>
        </pc:spChg>
        <pc:picChg chg="add mod">
          <ac:chgData name="Weifeng Xu" userId="e7aed605-a3dd-4d5a-a692-a87037af107b" providerId="ADAL" clId="{A4CA56D5-47CB-484F-8DE2-B0FAB0B6CF57}" dt="2021-08-22T14:22:32.895" v="1820" actId="1440"/>
          <ac:picMkLst>
            <pc:docMk/>
            <pc:sldMk cId="1611306107" sldId="456"/>
            <ac:picMk id="4" creationId="{15061FF5-BFFA-4DFB-8E25-48403C79D712}"/>
          </ac:picMkLst>
        </pc:picChg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  <pc:spChg chg="del">
          <ac:chgData name="Weifeng Xu" userId="e7aed605-a3dd-4d5a-a692-a87037af107b" providerId="ADAL" clId="{A4CA56D5-47CB-484F-8DE2-B0FAB0B6CF57}" dt="2021-08-22T14:25:04.262" v="1828" actId="700"/>
          <ac:spMkLst>
            <pc:docMk/>
            <pc:sldMk cId="588258724" sldId="458"/>
            <ac:spMk id="2" creationId="{B6577F79-F21F-44C6-9F6F-0CB69720C785}"/>
          </ac:spMkLst>
        </pc:spChg>
        <pc:spChg chg="add mod">
          <ac:chgData name="Weifeng Xu" userId="e7aed605-a3dd-4d5a-a692-a87037af107b" providerId="ADAL" clId="{A4CA56D5-47CB-484F-8DE2-B0FAB0B6CF57}" dt="2021-08-22T14:26:10.515" v="1868" actId="20577"/>
          <ac:spMkLst>
            <pc:docMk/>
            <pc:sldMk cId="588258724" sldId="458"/>
            <ac:spMk id="7" creationId="{165C9D3F-4A50-4409-925E-12DC7484A1BA}"/>
          </ac:spMkLst>
        </pc:spChg>
        <pc:picChg chg="add mod">
          <ac:chgData name="Weifeng Xu" userId="e7aed605-a3dd-4d5a-a692-a87037af107b" providerId="ADAL" clId="{A4CA56D5-47CB-484F-8DE2-B0FAB0B6CF57}" dt="2021-08-22T14:26:14.803" v="1869" actId="1440"/>
          <ac:picMkLst>
            <pc:docMk/>
            <pc:sldMk cId="588258724" sldId="458"/>
            <ac:picMk id="4" creationId="{AB413B6E-3DF0-4F5A-88C2-D7D0254CAA59}"/>
          </ac:picMkLst>
        </pc:picChg>
        <pc:picChg chg="add mod">
          <ac:chgData name="Weifeng Xu" userId="e7aed605-a3dd-4d5a-a692-a87037af107b" providerId="ADAL" clId="{A4CA56D5-47CB-484F-8DE2-B0FAB0B6CF57}" dt="2021-08-22T14:26:16.760" v="1870" actId="1440"/>
          <ac:picMkLst>
            <pc:docMk/>
            <pc:sldMk cId="588258724" sldId="458"/>
            <ac:picMk id="6" creationId="{279282AB-B26A-4BD2-BF72-D0A96A3C73EF}"/>
          </ac:picMkLst>
        </pc:picChg>
      </pc:sldChg>
      <pc:sldChg chg="addSp modSp new mod">
        <pc:chgData name="Weifeng Xu" userId="e7aed605-a3dd-4d5a-a692-a87037af107b" providerId="ADAL" clId="{A4CA56D5-47CB-484F-8DE2-B0FAB0B6CF57}" dt="2021-08-22T14:53:21.752" v="1914" actId="6549"/>
        <pc:sldMkLst>
          <pc:docMk/>
          <pc:sldMk cId="2564593808" sldId="459"/>
        </pc:sldMkLst>
        <pc:spChg chg="add mod">
          <ac:chgData name="Weifeng Xu" userId="e7aed605-a3dd-4d5a-a692-a87037af107b" providerId="ADAL" clId="{A4CA56D5-47CB-484F-8DE2-B0FAB0B6CF57}" dt="2021-08-22T14:53:21.752" v="1914" actId="6549"/>
          <ac:spMkLst>
            <pc:docMk/>
            <pc:sldMk cId="2564593808" sldId="459"/>
            <ac:spMk id="4" creationId="{2BF88776-CF3B-462F-9BB9-4A43F4F41370}"/>
          </ac:spMkLst>
        </pc:spChg>
        <pc:picChg chg="add mod">
          <ac:chgData name="Weifeng Xu" userId="e7aed605-a3dd-4d5a-a692-a87037af107b" providerId="ADAL" clId="{A4CA56D5-47CB-484F-8DE2-B0FAB0B6CF57}" dt="2021-08-22T14:52:51.035" v="1879" actId="1440"/>
          <ac:picMkLst>
            <pc:docMk/>
            <pc:sldMk cId="2564593808" sldId="459"/>
            <ac:picMk id="3" creationId="{4285493E-B9BE-41B8-B977-15024CC05FFC}"/>
          </ac:picMkLst>
        </pc:picChg>
      </pc:sldChg>
      <pc:sldChg chg="addSp modSp new mod ord modClrScheme chgLayout modNotesTx">
        <pc:chgData name="Weifeng Xu" userId="e7aed605-a3dd-4d5a-a692-a87037af107b" providerId="ADAL" clId="{A4CA56D5-47CB-484F-8DE2-B0FAB0B6CF57}" dt="2023-02-05T01:48:41.581" v="3008" actId="20577"/>
        <pc:sldMkLst>
          <pc:docMk/>
          <pc:sldMk cId="4044252772" sldId="460"/>
        </pc:sldMkLst>
        <pc:spChg chg="add mod ord">
          <ac:chgData name="Weifeng Xu" userId="e7aed605-a3dd-4d5a-a692-a87037af107b" providerId="ADAL" clId="{A4CA56D5-47CB-484F-8DE2-B0FAB0B6CF57}" dt="2021-08-22T15:01:25.528" v="1961" actId="700"/>
          <ac:spMkLst>
            <pc:docMk/>
            <pc:sldMk cId="4044252772" sldId="460"/>
            <ac:spMk id="2" creationId="{54A8289F-A899-4A8A-8D46-77B5046CF06E}"/>
          </ac:spMkLst>
        </pc:spChg>
        <pc:spChg chg="add mod ord">
          <ac:chgData name="Weifeng Xu" userId="e7aed605-a3dd-4d5a-a692-a87037af107b" providerId="ADAL" clId="{A4CA56D5-47CB-484F-8DE2-B0FAB0B6CF57}" dt="2022-09-12T22:58:22.676" v="2988" actId="20577"/>
          <ac:spMkLst>
            <pc:docMk/>
            <pc:sldMk cId="4044252772" sldId="460"/>
            <ac:spMk id="5" creationId="{A092F541-F753-4D16-B7AD-A7FD510AB8B6}"/>
          </ac:spMkLst>
        </pc:spChg>
        <pc:picChg chg="add mod">
          <ac:chgData name="Weifeng Xu" userId="e7aed605-a3dd-4d5a-a692-a87037af107b" providerId="ADAL" clId="{A4CA56D5-47CB-484F-8DE2-B0FAB0B6CF57}" dt="2021-08-22T15:01:17.910" v="1960" actId="1076"/>
          <ac:picMkLst>
            <pc:docMk/>
            <pc:sldMk cId="4044252772" sldId="460"/>
            <ac:picMk id="4" creationId="{EB5AAD75-46D2-4952-8D8B-1B60B97D4AD2}"/>
          </ac:picMkLst>
        </pc:picChg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  <pc:spChg chg="add mod">
          <ac:chgData name="Weifeng Xu" userId="e7aed605-a3dd-4d5a-a692-a87037af107b" providerId="ADAL" clId="{A4CA56D5-47CB-484F-8DE2-B0FAB0B6CF57}" dt="2021-08-22T15:31:15.517" v="2026" actId="20577"/>
          <ac:spMkLst>
            <pc:docMk/>
            <pc:sldMk cId="3221681910" sldId="461"/>
            <ac:spMk id="2" creationId="{3319A0A6-9198-4E72-BFA3-C5A31DBF013E}"/>
          </ac:spMkLst>
        </pc:spChg>
      </pc:sldChg>
      <pc:sldChg chg="addSp modSp new mod">
        <pc:chgData name="Weifeng Xu" userId="e7aed605-a3dd-4d5a-a692-a87037af107b" providerId="ADAL" clId="{A4CA56D5-47CB-484F-8DE2-B0FAB0B6CF57}" dt="2022-08-29T13:11:13.443" v="2892" actId="1076"/>
        <pc:sldMkLst>
          <pc:docMk/>
          <pc:sldMk cId="3630229365" sldId="461"/>
        </pc:sldMkLst>
        <pc:spChg chg="add mod">
          <ac:chgData name="Weifeng Xu" userId="e7aed605-a3dd-4d5a-a692-a87037af107b" providerId="ADAL" clId="{A4CA56D5-47CB-484F-8DE2-B0FAB0B6CF57}" dt="2022-08-29T13:11:13.443" v="2892" actId="1076"/>
          <ac:spMkLst>
            <pc:docMk/>
            <pc:sldMk cId="3630229365" sldId="461"/>
            <ac:spMk id="6" creationId="{0CA9669E-AC5B-4EC2-8580-4EE53266E743}"/>
          </ac:spMkLst>
        </pc:spChg>
        <pc:picChg chg="add mod">
          <ac:chgData name="Weifeng Xu" userId="e7aed605-a3dd-4d5a-a692-a87037af107b" providerId="ADAL" clId="{A4CA56D5-47CB-484F-8DE2-B0FAB0B6CF57}" dt="2022-08-29T13:11:11.135" v="2891" actId="1076"/>
          <ac:picMkLst>
            <pc:docMk/>
            <pc:sldMk cId="3630229365" sldId="461"/>
            <ac:picMk id="3" creationId="{EC1E7ECD-6A98-418F-8E1E-BAEDFF3C37B5}"/>
          </ac:picMkLst>
        </pc:picChg>
        <pc:picChg chg="add mod">
          <ac:chgData name="Weifeng Xu" userId="e7aed605-a3dd-4d5a-a692-a87037af107b" providerId="ADAL" clId="{A4CA56D5-47CB-484F-8DE2-B0FAB0B6CF57}" dt="2022-08-29T13:11:09.047" v="2890" actId="1076"/>
          <ac:picMkLst>
            <pc:docMk/>
            <pc:sldMk cId="3630229365" sldId="461"/>
            <ac:picMk id="5" creationId="{2AEE05CF-7B76-4A25-B094-EF798B2628E3}"/>
          </ac:picMkLst>
        </pc:picChg>
      </pc:sldChg>
      <pc:sldChg chg="addSp delSp modSp new mod">
        <pc:chgData name="Weifeng Xu" userId="e7aed605-a3dd-4d5a-a692-a87037af107b" providerId="ADAL" clId="{A4CA56D5-47CB-484F-8DE2-B0FAB0B6CF57}" dt="2023-02-05T01:47:38.196" v="3002" actId="9405"/>
        <pc:sldMkLst>
          <pc:docMk/>
          <pc:sldMk cId="2559588248" sldId="462"/>
        </pc:sldMkLst>
        <pc:spChg chg="add mod">
          <ac:chgData name="Weifeng Xu" userId="e7aed605-a3dd-4d5a-a692-a87037af107b" providerId="ADAL" clId="{A4CA56D5-47CB-484F-8DE2-B0FAB0B6CF57}" dt="2021-08-22T15:38:40.597" v="2201" actId="20577"/>
          <ac:spMkLst>
            <pc:docMk/>
            <pc:sldMk cId="2559588248" sldId="462"/>
            <ac:spMk id="4" creationId="{3E5E312B-B227-4E6D-AC77-7378414DD8CB}"/>
          </ac:spMkLst>
        </pc:spChg>
        <pc:picChg chg="add del mod">
          <ac:chgData name="Weifeng Xu" userId="e7aed605-a3dd-4d5a-a692-a87037af107b" providerId="ADAL" clId="{A4CA56D5-47CB-484F-8DE2-B0FAB0B6CF57}" dt="2021-08-22T15:41:57.170" v="2205" actId="478"/>
          <ac:picMkLst>
            <pc:docMk/>
            <pc:sldMk cId="2559588248" sldId="462"/>
            <ac:picMk id="3" creationId="{8CFBA090-96C2-4894-BBE2-9F983AED94F2}"/>
          </ac:picMkLst>
        </pc:picChg>
        <pc:picChg chg="add mod">
          <ac:chgData name="Weifeng Xu" userId="e7aed605-a3dd-4d5a-a692-a87037af107b" providerId="ADAL" clId="{A4CA56D5-47CB-484F-8DE2-B0FAB0B6CF57}" dt="2021-08-22T15:42:40.956" v="2210" actId="1076"/>
          <ac:picMkLst>
            <pc:docMk/>
            <pc:sldMk cId="2559588248" sldId="462"/>
            <ac:picMk id="6" creationId="{3B058B4E-24C0-4E7C-B7D8-1E43E086D2AA}"/>
          </ac:picMkLst>
        </pc:picChg>
        <pc:inkChg chg="add">
          <ac:chgData name="Weifeng Xu" userId="e7aed605-a3dd-4d5a-a692-a87037af107b" providerId="ADAL" clId="{A4CA56D5-47CB-484F-8DE2-B0FAB0B6CF57}" dt="2023-02-05T01:47:34.143" v="3001" actId="9405"/>
          <ac:inkMkLst>
            <pc:docMk/>
            <pc:sldMk cId="2559588248" sldId="462"/>
            <ac:inkMk id="2" creationId="{607D2F10-4737-1B59-D9B1-39596EFB79B7}"/>
          </ac:inkMkLst>
        </pc:inkChg>
        <pc:inkChg chg="add">
          <ac:chgData name="Weifeng Xu" userId="e7aed605-a3dd-4d5a-a692-a87037af107b" providerId="ADAL" clId="{A4CA56D5-47CB-484F-8DE2-B0FAB0B6CF57}" dt="2023-02-05T01:47:38.196" v="3002" actId="9405"/>
          <ac:inkMkLst>
            <pc:docMk/>
            <pc:sldMk cId="2559588248" sldId="462"/>
            <ac:inkMk id="3" creationId="{0226A7A8-B23B-39BD-080C-D222CF03A03E}"/>
          </ac:inkMkLst>
        </pc:inkChg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modSp add mod">
        <pc:chgData name="Weifeng Xu" userId="e7aed605-a3dd-4d5a-a692-a87037af107b" providerId="ADAL" clId="{A4CA56D5-47CB-484F-8DE2-B0FAB0B6CF57}" dt="2021-08-28T00:57:56.880" v="2316" actId="20577"/>
        <pc:sldMkLst>
          <pc:docMk/>
          <pc:sldMk cId="4091828154" sldId="464"/>
        </pc:sldMkLst>
        <pc:spChg chg="mod">
          <ac:chgData name="Weifeng Xu" userId="e7aed605-a3dd-4d5a-a692-a87037af107b" providerId="ADAL" clId="{A4CA56D5-47CB-484F-8DE2-B0FAB0B6CF57}" dt="2021-08-28T00:57:56.880" v="2316" actId="20577"/>
          <ac:spMkLst>
            <pc:docMk/>
            <pc:sldMk cId="4091828154" sldId="464"/>
            <ac:spMk id="4" creationId="{4231C78D-78A1-49DC-B782-F890DF224CF4}"/>
          </ac:spMkLst>
        </pc:sp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Sp modSp add mod">
        <pc:chgData name="Weifeng Xu" userId="e7aed605-a3dd-4d5a-a692-a87037af107b" providerId="ADAL" clId="{A4CA56D5-47CB-484F-8DE2-B0FAB0B6CF57}" dt="2022-08-25T19:06:23.983" v="2797" actId="11529"/>
        <pc:sldMkLst>
          <pc:docMk/>
          <pc:sldMk cId="4049189512" sldId="466"/>
        </pc:sldMkLst>
        <pc:spChg chg="mod">
          <ac:chgData name="Weifeng Xu" userId="e7aed605-a3dd-4d5a-a692-a87037af107b" providerId="ADAL" clId="{A4CA56D5-47CB-484F-8DE2-B0FAB0B6CF57}" dt="2022-08-25T19:03:27.152" v="2779" actId="21"/>
          <ac:spMkLst>
            <pc:docMk/>
            <pc:sldMk cId="4049189512" sldId="466"/>
            <ac:spMk id="3" creationId="{7138FC76-F1E2-4FCD-BC9D-9155F062D660}"/>
          </ac:spMkLst>
        </pc:spChg>
        <pc:spChg chg="add mod">
          <ac:chgData name="Weifeng Xu" userId="e7aed605-a3dd-4d5a-a692-a87037af107b" providerId="ADAL" clId="{A4CA56D5-47CB-484F-8DE2-B0FAB0B6CF57}" dt="2022-08-25T19:03:46.534" v="2786" actId="404"/>
          <ac:spMkLst>
            <pc:docMk/>
            <pc:sldMk cId="4049189512" sldId="466"/>
            <ac:spMk id="7" creationId="{94340131-9613-A9C4-E5E7-4922698976D0}"/>
          </ac:spMkLst>
        </pc:spChg>
        <pc:picChg chg="add mod">
          <ac:chgData name="Weifeng Xu" userId="e7aed605-a3dd-4d5a-a692-a87037af107b" providerId="ADAL" clId="{A4CA56D5-47CB-484F-8DE2-B0FAB0B6CF57}" dt="2022-08-25T19:04:08.977" v="2787" actId="1076"/>
          <ac:picMkLst>
            <pc:docMk/>
            <pc:sldMk cId="4049189512" sldId="466"/>
            <ac:picMk id="5" creationId="{E7636623-B544-0B74-D003-7633B2FF3D7C}"/>
          </ac:picMkLst>
        </pc:picChg>
        <pc:picChg chg="add mod">
          <ac:chgData name="Weifeng Xu" userId="e7aed605-a3dd-4d5a-a692-a87037af107b" providerId="ADAL" clId="{A4CA56D5-47CB-484F-8DE2-B0FAB0B6CF57}" dt="2022-08-25T19:06:12.711" v="2796" actId="1076"/>
          <ac:picMkLst>
            <pc:docMk/>
            <pc:sldMk cId="4049189512" sldId="466"/>
            <ac:picMk id="15" creationId="{E8E53BE6-91EF-8619-EE07-4AAF8FB89FD3}"/>
          </ac:picMkLst>
        </pc:picChg>
        <pc:picChg chg="add mod">
          <ac:chgData name="Weifeng Xu" userId="e7aed605-a3dd-4d5a-a692-a87037af107b" providerId="ADAL" clId="{A4CA56D5-47CB-484F-8DE2-B0FAB0B6CF57}" dt="2022-08-25T19:01:03.140" v="2776" actId="1076"/>
          <ac:picMkLst>
            <pc:docMk/>
            <pc:sldMk cId="4049189512" sldId="466"/>
            <ac:picMk id="2050" creationId="{BC3887AB-CE81-DFB7-FB7A-C521151C51A6}"/>
          </ac:picMkLst>
        </pc:picChg>
        <pc:picChg chg="add mod">
          <ac:chgData name="Weifeng Xu" userId="e7aed605-a3dd-4d5a-a692-a87037af107b" providerId="ADAL" clId="{A4CA56D5-47CB-484F-8DE2-B0FAB0B6CF57}" dt="2022-08-25T19:00:59.662" v="2775" actId="1076"/>
          <ac:picMkLst>
            <pc:docMk/>
            <pc:sldMk cId="4049189512" sldId="466"/>
            <ac:picMk id="2052" creationId="{98174F3F-3E58-3B41-F6B7-C05A6CDCBC92}"/>
          </ac:picMkLst>
        </pc:picChg>
        <pc:cxnChg chg="add">
          <ac:chgData name="Weifeng Xu" userId="e7aed605-a3dd-4d5a-a692-a87037af107b" providerId="ADAL" clId="{A4CA56D5-47CB-484F-8DE2-B0FAB0B6CF57}" dt="2022-08-25T19:04:16.428" v="2788" actId="11529"/>
          <ac:cxnSpMkLst>
            <pc:docMk/>
            <pc:sldMk cId="4049189512" sldId="466"/>
            <ac:cxnSpMk id="9" creationId="{E277DEE4-22E0-4ABE-CB06-FE9F084304DD}"/>
          </ac:cxnSpMkLst>
        </pc:cxnChg>
        <pc:cxnChg chg="add">
          <ac:chgData name="Weifeng Xu" userId="e7aed605-a3dd-4d5a-a692-a87037af107b" providerId="ADAL" clId="{A4CA56D5-47CB-484F-8DE2-B0FAB0B6CF57}" dt="2022-08-25T19:04:22.021" v="2789" actId="11529"/>
          <ac:cxnSpMkLst>
            <pc:docMk/>
            <pc:sldMk cId="4049189512" sldId="466"/>
            <ac:cxnSpMk id="11" creationId="{D1D9C8DA-7137-1401-B889-9D56E47A790A}"/>
          </ac:cxnSpMkLst>
        </pc:cxnChg>
        <pc:cxnChg chg="add">
          <ac:chgData name="Weifeng Xu" userId="e7aed605-a3dd-4d5a-a692-a87037af107b" providerId="ADAL" clId="{A4CA56D5-47CB-484F-8DE2-B0FAB0B6CF57}" dt="2022-08-25T19:04:29.765" v="2790" actId="11529"/>
          <ac:cxnSpMkLst>
            <pc:docMk/>
            <pc:sldMk cId="4049189512" sldId="466"/>
            <ac:cxnSpMk id="13" creationId="{F41BA95F-0008-508F-82A5-BC85DA8B7CD3}"/>
          </ac:cxnSpMkLst>
        </pc:cxnChg>
        <pc:cxnChg chg="add">
          <ac:chgData name="Weifeng Xu" userId="e7aed605-a3dd-4d5a-a692-a87037af107b" providerId="ADAL" clId="{A4CA56D5-47CB-484F-8DE2-B0FAB0B6CF57}" dt="2022-08-25T19:06:23.983" v="2797" actId="11529"/>
          <ac:cxnSpMkLst>
            <pc:docMk/>
            <pc:sldMk cId="4049189512" sldId="466"/>
            <ac:cxnSpMk id="17" creationId="{2C4FDA71-F17D-B3D5-A610-455906CF5B23}"/>
          </ac:cxnSpMkLst>
        </pc:cxn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  <pc:sldChg chg="addSp delSp modSp new mod modClrScheme chgLayout">
        <pc:chgData name="Weifeng Xu" userId="e7aed605-a3dd-4d5a-a692-a87037af107b" providerId="ADAL" clId="{A4CA56D5-47CB-484F-8DE2-B0FAB0B6CF57}" dt="2021-12-21T01:47:10.146" v="2394" actId="1076"/>
        <pc:sldMkLst>
          <pc:docMk/>
          <pc:sldMk cId="4144903921" sldId="468"/>
        </pc:sldMkLst>
        <pc:spChg chg="del">
          <ac:chgData name="Weifeng Xu" userId="e7aed605-a3dd-4d5a-a692-a87037af107b" providerId="ADAL" clId="{A4CA56D5-47CB-484F-8DE2-B0FAB0B6CF57}" dt="2021-12-21T01:46:34.115" v="2361" actId="700"/>
          <ac:spMkLst>
            <pc:docMk/>
            <pc:sldMk cId="4144903921" sldId="468"/>
            <ac:spMk id="2" creationId="{4D371455-2B38-4F5A-ABCF-B8F1811F98B8}"/>
          </ac:spMkLst>
        </pc:spChg>
        <pc:spChg chg="add mod">
          <ac:chgData name="Weifeng Xu" userId="e7aed605-a3dd-4d5a-a692-a87037af107b" providerId="ADAL" clId="{A4CA56D5-47CB-484F-8DE2-B0FAB0B6CF57}" dt="2021-12-21T01:47:10.146" v="2394" actId="1076"/>
          <ac:spMkLst>
            <pc:docMk/>
            <pc:sldMk cId="4144903921" sldId="468"/>
            <ac:spMk id="5" creationId="{145B6370-2B79-428A-ADC1-68C47667903B}"/>
          </ac:spMkLst>
        </pc:spChg>
        <pc:picChg chg="add mod">
          <ac:chgData name="Weifeng Xu" userId="e7aed605-a3dd-4d5a-a692-a87037af107b" providerId="ADAL" clId="{A4CA56D5-47CB-484F-8DE2-B0FAB0B6CF57}" dt="2021-12-21T01:46:41.573" v="2364" actId="1076"/>
          <ac:picMkLst>
            <pc:docMk/>
            <pc:sldMk cId="4144903921" sldId="468"/>
            <ac:picMk id="4" creationId="{9AB5BC04-FD85-4858-9595-2A7754D66E83}"/>
          </ac:picMkLst>
        </pc:picChg>
      </pc:sldChg>
    </pc:docChg>
  </pc:docChgLst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  <pc:spChg chg="mod">
          <ac:chgData name="Weifeng Xu" userId="e7aed605-a3dd-4d5a-a692-a87037af107b" providerId="ADAL" clId="{3A194C69-541F-4DAC-9FC0-76AC812597F4}" dt="2021-08-10T20:51:26.847" v="66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  <pc:spChg chg="mod">
          <ac:chgData name="Weifeng Xu" userId="e7aed605-a3dd-4d5a-a692-a87037af107b" providerId="ADAL" clId="{3A194C69-541F-4DAC-9FC0-76AC812597F4}" dt="2021-08-10T20:53:21.772" v="75" actId="20577"/>
          <ac:spMkLst>
            <pc:docMk/>
            <pc:sldMk cId="3464803328" sldId="257"/>
            <ac:spMk id="2" creationId="{A04FEFA9-CE2A-40FE-BF89-CEFE849B5984}"/>
          </ac:spMkLst>
        </pc:spChg>
        <pc:spChg chg="mod">
          <ac:chgData name="Weifeng Xu" userId="e7aed605-a3dd-4d5a-a692-a87037af107b" providerId="ADAL" clId="{3A194C69-541F-4DAC-9FC0-76AC812597F4}" dt="2021-08-10T21:17:23.928" v="162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  <pc:spChg chg="mod ord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2" creationId="{42267A4A-8B9B-47A4-817F-5AF2B2A7D04B}"/>
          </ac:spMkLst>
        </pc:spChg>
        <pc:spChg chg="del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3" creationId="{0F48830A-321B-478C-997A-7FF58B1DA503}"/>
          </ac:spMkLst>
        </pc:spChg>
        <pc:spChg chg="add mod">
          <ac:chgData name="Weifeng Xu" userId="e7aed605-a3dd-4d5a-a692-a87037af107b" providerId="ADAL" clId="{3A194C69-541F-4DAC-9FC0-76AC812597F4}" dt="2021-08-10T21:12:23.690" v="130" actId="1076"/>
          <ac:spMkLst>
            <pc:docMk/>
            <pc:sldMk cId="1820053488" sldId="258"/>
            <ac:spMk id="6" creationId="{905CAC5F-9C46-43BC-8BB1-EC229309A9ED}"/>
          </ac:spMkLst>
        </pc:spChg>
        <pc:picChg chg="add mod">
          <ac:chgData name="Weifeng Xu" userId="e7aed605-a3dd-4d5a-a692-a87037af107b" providerId="ADAL" clId="{3A194C69-541F-4DAC-9FC0-76AC812597F4}" dt="2021-08-10T21:12:30.590" v="133" actId="14100"/>
          <ac:picMkLst>
            <pc:docMk/>
            <pc:sldMk cId="1820053488" sldId="258"/>
            <ac:picMk id="4" creationId="{027238C0-5D61-46C9-B14A-A79E9F157546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7" creationId="{81B244E6-FEAB-41BB-9F4D-5BEFB571D4D7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8" creationId="{2A96043B-A4CF-477E-AE01-F4078FE8C004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9" creationId="{419B2A95-DFFF-45A3-B39F-AFB680F109D2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10" creationId="{30CBD996-C043-40F8-80C4-FBCF373A894F}"/>
          </ac:picMkLst>
        </pc:picChg>
        <pc:picChg chg="add mod">
          <ac:chgData name="Weifeng Xu" userId="e7aed605-a3dd-4d5a-a692-a87037af107b" providerId="ADAL" clId="{3A194C69-541F-4DAC-9FC0-76AC812597F4}" dt="2021-08-10T21:15:06.753" v="146" actId="1076"/>
          <ac:picMkLst>
            <pc:docMk/>
            <pc:sldMk cId="1820053488" sldId="258"/>
            <ac:picMk id="1026" creationId="{E06AC6B8-0565-4AB5-9E8E-DE68704F135B}"/>
          </ac:picMkLst>
        </pc:picChg>
        <pc:picChg chg="add mod">
          <ac:chgData name="Weifeng Xu" userId="e7aed605-a3dd-4d5a-a692-a87037af107b" providerId="ADAL" clId="{3A194C69-541F-4DAC-9FC0-76AC812597F4}" dt="2021-08-10T21:15:16.623" v="148" actId="1076"/>
          <ac:picMkLst>
            <pc:docMk/>
            <pc:sldMk cId="1820053488" sldId="258"/>
            <ac:picMk id="1028" creationId="{06A51E85-04AC-492D-8A56-EF418EF615D8}"/>
          </ac:picMkLst>
        </pc:picChg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1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468 129 24575,'-5'0'0,"-1"1"0,1 0 0,0 0 0,0 0 0,0 1 0,0 0 0,1 0 0,-1 0 0,0 1 0,1-1 0,-1 1 0,1 0 0,0 0 0,-5 6 0,-5 4 0,1 1 0,-18 25 0,-28 29 0,43-52 0,0 2 0,1 0 0,-22 36 0,25-33 0,-27 32 0,4-7 0,29-36 0,1 0 0,0 1 0,1-1 0,1 1 0,-4 14 0,-10 26 0,7-31 0,1 1 0,1 0 0,1 1 0,1-1 0,1 1 0,1 1 0,0-1 0,1 24 0,2 26 0,3 89 0,0-150 0,1-1 0,0 0 0,0 1 0,1-1 0,0-1 0,0 1 0,1-1 0,1 1 0,6 7 0,-4-3 0,1 0 0,9 24 0,-14-26 0,1 0 0,0 0 0,1 0 0,0-1 0,1 0 0,0 0 0,14 16 0,-3-6 0,-15-16 0,1-1 0,-1 1 0,1-1 0,0 0 0,1-1 0,8 7 0,31 19 0,-1 1 0,-1 3 0,62 62 0,-96-88 0,0-2 0,0 1 0,0-1 0,1 0 0,-1-1 0,1 0 0,0 0 0,13 3 0,32 15 0,-36-14 0,1-1 0,0 0 0,0-2 0,1 0 0,0-1 0,0-1 0,33 1 0,-52-3 0,62 8 0,-42-5 0,0-1 0,23 1 0,7-5 0,-22 0 0,0 2 0,1 0 0,52 10 0,44 11 0,-88-16 0,0-2 0,0-2 0,71-4 0,-22 0 0,-74 1 0,-1-1 0,1 0 0,-1 0 0,0-1 0,22-9 0,-21 7 0,-1 1 0,1 1 0,0-1 0,0 2 0,17-2 0,0 4 0,-6 0 0,38-5 0,-54 4 0,-1-1 0,1 0 0,-1 0 0,0 0 0,1-1 0,-1 0 0,0-1 0,-1 1 0,8-6 0,-1 1 0,0 0 0,0 1 0,1 1 0,23-8 0,-18 7 0,32-16 0,-26 9 0,-9 6 0,0-1 0,-1-1 0,-1 0 0,16-14 0,0 1 0,-26 21 0,0-1 0,0 0 0,0 0 0,0 0 0,-1 0 0,1-1 0,-1 1 0,0-1 0,0 0 0,0 1 0,-1-2 0,3-4 0,2-2 0,-1 1 0,1 0 0,0 0 0,1 0 0,1 1 0,-1 0 0,20-15 0,-14 12 0,-1 0 0,19-23 0,20-28 0,26-36 0,-71 88 0,0 0 0,-1 0 0,0-1 0,-1 0 0,0 0 0,-1 0 0,4-17 0,-4 0 0,-1-44 0,-2 45 0,7-50 0,-3 44 0,-2 0 0,0 0 0,-3 0 0,-4-42 0,-16-30 0,15 80 0,-2 0 0,0 0 0,-1 0 0,-2 1 0,-1 0 0,-13-23 0,12 28 0,-1 0 0,-1 1 0,-25-28 0,31 39 0,0 0 0,-1 0 0,0 1 0,0 1 0,0-1 0,-1 1 0,0 1 0,0 0 0,-15-5 0,8 4 0,1-1 0,-19-11 0,22 10 0,0 2 0,0 0 0,-27-8 0,-22-6 0,41 13 0,1 1 0,-23-4 0,0 0 0,29 7 0,-1 0 0,-20-2 0,-35-6 0,51 7 0,0 1 0,-21-1 0,-59-6 0,66 5 0,-46-1 0,65 6 0,-16-1 0,0 2 0,0 1 0,-45 9 0,-105 40 0,76-25 0,76-13-1365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3.1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1294 11079 24575,'-1'-5'0,"1"1"0,-1-1 0,0 1 0,0-1 0,0 1 0,0-1 0,-1 1 0,0 0 0,0 0 0,0 0 0,0 0 0,-1 0 0,-2-4 0,-7-5 0,0 0 0,-15-13 0,3 3 0,-15-13 0,-71-53 0,103 83 0,0-1 0,1 1 0,-1-1 0,2-1 0,-9-11 0,-15-19 0,-1 12 0,24 22 0,1 0 0,0-1 0,0 1 0,0-1 0,1 0 0,-1-1 0,-5-9 0,5 7 0,-1 0 0,0 1 0,0-1 0,0 1 0,-13-10 0,10 9 0,1-1 0,0 1 0,-9-13 0,-3-6 0,-24-25 0,26 31 0,0 0 0,-22-36 0,21 29 0,-33-41 0,-12-16 0,27 31 0,23 36 0,1-1 0,-20-38 0,22 34 0,2 0 0,1 0 0,0-1 0,2-1 0,-4-25 0,6 30 0,-2 0 0,0 1 0,-1-1 0,-1 1 0,-11-20 0,-15-36 0,29 60 0,-9-19 0,2 0 0,2-1 0,-10-62 0,18 82 0,0 0 0,0 0 0,-2 0 0,1 0 0,-10-22 0,0 3 0,2-1 0,-10-60 0,-3-8 0,-39-151 0,58 230 0,2 0 0,0 0 0,1 0 0,3-46 0,0 44 0,-1-1 0,-1 1 0,-8-46 0,-17-85 0,22 123 0,0-4 0,4-73 0,-1-15 0,-9 69 0,6 42 0,1-1 0,-1-23 0,3-436 0,3 230 0,-1 220 0,9-45 0,-6 44 0,3-43 0,-4 13 0,15-83 0,-9 86 0,3-101 0,-12 127 0,0 0 0,1 1 0,10-51 0,11-49 0,-17 98 0,2-46 0,-5 45 0,9-44 0,8-11 0,31-170 0,-45 226 0,1 1 0,1 0 0,11-25 0,1-4 0,2-26 0,-13 47 0,19-53 0,-13 50 0,9-48 0,4-11 0,-23 79 0,0 0 0,-1 0 0,0-1 0,-1-28 0,-1 24 0,1 0 0,6-30 0,1 20 0,3 0 0,0 0 0,26-45 0,-8 16 0,-25 49 0,0-1 0,5-26 0,-7 25 0,1 0 0,8-20 0,90-177 0,-75 167 0,-21 37 0,0 0 0,-1 0 0,0-1 0,-1 1 0,5-14 0,-5 11 0,32-95 0,-30 93 0,1-1 0,0 1 0,0 1 0,1-1 0,15-16 0,-7 11 0,-1 0 0,0-2 0,-2 0 0,0 0 0,-1-1 0,12-30 0,-18 38 0,0 0 0,1 1 0,1 0 0,0 0 0,14-15 0,-12 15 0,0 0 0,-1-1 0,-1 0 0,11-21 0,-2-8 0,-6 11 0,21-37 0,-27 60 0,0-1 0,1 1 0,0 0 0,0 0 0,0 1 0,1 0 0,0 0 0,14-10 0,-10 9 0,-2 0 0,1-1 0,-1-1 0,0 1 0,11-18 0,-11 15 0,1-1 0,0 2 0,15-13 0,-12 12 0,-1-1 0,0-1 0,20-29 0,-24 31 0,0 1 0,1-1 0,0 1 0,1 1 0,0 0 0,1 0 0,17-12 0,8 1 0,-16 10 0,0-1 0,-1-1 0,29-25 0,2-2 0,5-5 0,-40 32 0,0 1 0,0 0 0,23-12 0,-20 13 0,0-1 0,23-20 0,-33 25 0,1 0 0,0 1 0,1 1 0,0-1 0,0 2 0,19-8 0,-15 7 0,-1 0 0,0-2 0,15-9 0,18-13 0,85-41 0,23-7 0,-66 37 0,-62 28 0,0 2 0,1 0 0,0 2 0,45-7 0,-15 4 0,0-3 0,-1-2 0,65-28 0,-84 27 0,-23 10 0,0 1 0,29-9 0,-12 5 0,36-14 0,6-3 0,-4-1 0,-53 21 0,-1 0 0,1 1 0,0 1 0,1 0 0,22-3 0,-23 6 0,0-1 0,0-1 0,25-10 0,18-5 0,-31 12 0,0 1 0,1 2 0,54-2 0,-68 5 0,0 0 0,0-1 0,0 0 0,-1-1 0,24-8 0,69-33 0,-76 29 0,2 1 0,44-12 0,68-7 0,-76 8 0,-46 16 0,1 1 0,35-8 0,-3 4 0,79-26 0,53-11 0,-150 43 0,-27 5 0,0-1 0,0 0 0,-1-1 0,1 0 0,11-5 0,178-73 0,-56 24 0,12 5 0,-80 24 0,-36 15 0,44-22 0,-60 25 0,0 0 0,45-10 0,-43 14 0,-2-2 0,46-19 0,127-58 0,-77 42 0,-92 32 0,38-11 0,22-8 0,-24 7 0,-45 17 0,0-1 0,0-1 0,21-11 0,-32 15 0,0 1 0,1-1 0,-1 2 0,1-1 0,0 1 0,-1 1 0,18-2 0,-14 2 0,0 0 0,0-1 0,18-6 0,15-8 0,-23 10 0,0-2 0,-1-1 0,26-14 0,-24 11 0,0 1 0,36-11 0,-34 13 0,47-24 0,-36 13 0,77-32 0,-42 22 0,-48 19 0,1 1 0,0 1 0,30-7 0,-33 12 0,1-1 0,-2-1 0,1 0 0,35-17 0,-5-2 0,69-25 0,-73 36 0,-28 9 0,1-1 0,-2-1 0,28-15 0,-29 15 0,0-1 0,0 2 0,1 0 0,26-5 0,-22 6 0,0-1 0,32-13 0,-7-5 0,-31 15 0,-1 1 0,1 1 0,1 0 0,-1 1 0,1 0 0,0 2 0,35-6 0,-38 9 0,0-2 0,0 0 0,0-1 0,0 0 0,0-1 0,-1 0 0,23-14 0,-19 10 0,0 1 0,0 1 0,32-9 0,-38 13 0,0 0 0,1-1 0,-1-1 0,20-11 0,5-3 0,-25 15 0,-1 0 0,0 1 0,17-2 0,-17 3 0,0 0 0,0 0 0,0-1 0,12-6 0,-4 2 0,0 0 0,0 1 0,0 1 0,35-4 0,-30 5 0,-1 0 0,40-14 0,47-16 0,-6 1 0,-86 28 0,1 0 0,-1 2 0,1 0 0,0 0 0,25 1 0,-5 0 0,-31 0 0,-1 1 0,0-1 0,0 0 0,0-1 0,0 0 0,0 1 0,0-2 0,9-6 0,19-10 0,-31 19 0,15-7 0,1 0 0,34-8 0,-11 5 0,41-17 0,-44 14 0,51-12 0,46-11 0,-53 12 0,44 3 0,-78 13-28,-27 5-418,0-1 1,38-14-1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5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24575,'-1'8'0,"1"1"0,1 0 0,-1-1 0,1 1 0,1 0 0,0-1 0,0 1 0,1-1 0,0 0 0,0 0 0,0 0 0,1 0 0,1-1 0,-1 1 0,1-1 0,1 0 0,-1 0 0,1-1 0,0 0 0,1 0 0,-1 0 0,14 8 0,24 22 0,-19-15 0,-15-12 0,-1 1 0,-1-1 0,15 22 0,14 14 0,-32-40 0,-1 0 0,1-1 0,-1 1 0,0 1 0,0-1 0,-1 0 0,0 1 0,1 0 0,-2 0 0,1 0 0,-1 0 0,2 8 0,2 10 0,-3-15 0,0 0 0,-1 0 0,-1 0 0,1 0 0,-1 16 0,-1-22 0,0-1 0,-1 1 0,1-1 0,-1 1 0,0-1 0,0 1 0,0-1 0,0 0 0,0 1 0,0-1 0,0 0 0,-1 0 0,1 0 0,-1 0 0,0 0 0,0 0 0,1-1 0,-1 1 0,0 0 0,0-1 0,-1 1 0,1-1 0,0 0 0,0 0 0,-4 2 0,-4 1 0,1 2 0,0-1 0,1 1 0,-1 1 0,1 0 0,1 0 0,-9 9 0,9-8 0,-1 0 0,0-1 0,0 0 0,-1 0 0,1-1 0,-20 10 0,14-10-99,9-5-27,0 1-1,0 0 0,1 0 1,-1 1-1,1-1 0,-1 1 1,1 0-1,0 0 1,-4 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63 24575,'0'0'0,"0"0"0,0 0 0,0 0 0,0 0 0,1 1 0,-1-1 0,0 0 0,0 0 0,0 0 0,1 0 0,-1 0 0,0 0 0,0 0 0,0 0 0,1 0 0,-1 0 0,0 0 0,0 0 0,0 0 0,1 0 0,-1 0 0,0 0 0,0-1 0,0 1 0,1 0 0,-1 0 0,0 0 0,0 0 0,0 0 0,1 0 0,-1 0 0,0-1 0,0 1 0,0 0 0,0 0 0,0 0 0,0 0 0,1-1 0,-1 1 0,0 0 0,0 0 0,0 0 0,0-1 0,0 1 0,0 0 0,0 0 0,0 0 0,0-1 0,0 1 0,0 0 0,0 0 0,0 0 0,0-1 0,0 1 0,0 0 0,0 0 0,0-1 0,0 1 0,0 0 0,0 0 0,-1 0 0,1 0 0,0-1 0,-13-7 0,-10 4 0,-1 1 0,-1 1 0,1 1 0,-34 4 0,-3-1 0,52-2 0,0 0 0,1 1 0,-1 0 0,0 1 0,0 0 0,1 0 0,-1 1 0,1 0 0,0 0 0,0 1 0,0 0 0,0 1 0,1-1 0,0 1 0,0 1 0,0-1 0,0 1 0,1 1 0,0-1 0,0 1 0,1 0 0,-6 10 0,-3 5 0,7-12 0,0 1 0,1 1 0,0-1 0,1 1 0,0 0 0,-5 19 0,-7 33 0,11-47 0,1 0 0,1 0 0,1 1 0,-2 28 0,4-22 0,0 1 0,4 46 0,-2-64 0,1 0 0,-1 1 0,1-1 0,0 0 0,1 0 0,-1 0 0,1-1 0,1 1 0,-1-1 0,9 11 0,7 5 0,41 36 0,-26-27 0,-7-6 0,30 21 0,-37-33 0,1-1 0,0-1 0,38 14 0,-45-20 0,5 4 0,0-1 0,1-2 0,0 1 0,0-2 0,1-1 0,0-1 0,32 2 0,35-4 0,104-4 0,-180 1 0,-1 0 0,0-1 0,0-1 0,0 0 0,0 0 0,-1-1 0,0 0 0,0-1 0,0 0 0,0-1 0,-1 0 0,0 0 0,-1-1 0,15-17 0,39-32 0,-3-4 0,-54 55 0,-1 0 0,0-1 0,0 0 0,-1 0 0,0 0 0,0-1 0,0 1 0,-1-1 0,0 1 0,-1-1 0,1-11 0,0-10 0,-5-52 0,1 21 0,3 46 0,-1 0 0,-1 0 0,0 1 0,0-1 0,-1 0 0,-1 1 0,-1 0 0,0-1 0,0 1 0,-1 1 0,-11-21 0,-17-29 0,20 37 0,-21-32 0,28 48 0,0 1 0,0 1 0,-1-1 0,0 1 0,-1 1 0,1-1 0,-15-8 0,2 4 0,-42-16 0,28 13 0,21 10-170,-1 0-1,0 1 0,0 0 1,-1 1-1,1 1 0,0 0 1,-23 2-1,19-1-6655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 24575,'-7'1'0,"1"1"0,-1-1 0,1 1 0,-1 1 0,1-1 0,0 1 0,0 0 0,0 0 0,0 1 0,-7 6 0,-18 9 0,11-10 0,1 2 0,0 0 0,-18 16 0,31-23 0,1 1 0,0 0 0,0 0 0,0 1 0,0-1 0,1 1 0,0 0 0,0 0 0,1 1 0,0-1 0,0 1 0,0 0 0,-1 8 0,0-3 0,0 1 0,-1 0 0,-1-1 0,0 0 0,-11 17 0,-7 13 0,19-31 0,2 0 0,-1 0 0,1 1 0,-2 22 0,-1 1 0,2-15 0,0 1 0,2-1 0,1 1 0,0 0 0,2-1 0,0 1 0,5 24 0,-3-39 0,-1 0 0,1-1 0,0 0 0,0 1 0,0-1 0,1 0 0,0-1 0,0 1 0,0-1 0,1 1 0,-1-1 0,6 3 0,11 8 0,31 18 0,-18-14 0,0-2 0,1-1 0,57 18 0,93 21 0,-170-52 0,0-1 0,1 0 0,-1-1 0,26-2 0,-26 0 0,-1 1 0,1 0 0,0 2 0,29 5 0,-27-3 0,1 0 0,-1-1 0,1-1 0,0 0 0,0-1 0,29-3 0,-37 1 0,0-1 0,0 1 0,0-2 0,0 1 0,-1-1 0,1-1 0,-1 0 0,0 0 0,0-1 0,0 0 0,0-1 0,-1 1 0,9-9 0,-8 3 0,0 0 0,0-1 0,-1 0 0,10-19 0,4-7 0,-10 20 0,2-3 0,-1-1 0,11-24 0,-10 20 0,-11 20 0,0 0 0,0 0 0,0 0 0,-1 0 0,0 0 0,0-1 0,1-7 0,7-40 0,-7 36 0,0-1 0,0 1 0,-1-24 0,-3 35 0,1 0 0,-1 1 0,0-1 0,-1 1 0,1 0 0,-1-1 0,-1 1 0,1 0 0,-1 0 0,0 1 0,0-1 0,-1 0 0,-5-6 0,-19-25 0,16 20 0,-27-29 0,12 18 0,19 19 0,0 0 0,0 1 0,-1 0 0,0 0 0,-15-9 0,-20-10 0,27 16 0,-1 0 0,-1 1 0,-39-16 0,41 21 0,-1 0 0,1 1 0,-1 0 0,0 2 0,-31-1 0,30 2 0,0-1 0,-23-5 0,22 3 0,-40-2 0,48 6-151,0 1-1,0-1 0,0 2 0,0 0 1,0 0-1,0 1 0,1 1 1,-12 5-1,11-3-6674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2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975 99 24575,'-23'-1'0,"0"2"0,0 0 0,0 1 0,1 2 0,-1 0 0,1 1 0,0 2 0,-32 13 0,-15 23 0,53-31 0,-1-1 0,-1 0 0,-33 14 0,30-16 0,-1 1 0,-33 22 0,14-15 0,33-14 0,1-1 0,-1 2 0,1-1 0,-10 7 0,-35 27 0,-73 68 0,20-21 0,98-76 0,0 0 0,1 0 0,-1 0 0,2 1 0,-1 0 0,1 1 0,1-1 0,-1 1 0,2 0 0,-1 0 0,-3 21 0,2 3 0,2 1 0,1 45 0,-1 7 0,-7-15 0,5-46 0,-1 45 0,5-24 0,3 96 0,3-114 0,0-1 0,19 53 0,-14-49 0,10 52 0,-18-78 0,0 0 0,0 1 0,0-1 0,1 0 0,0-1 0,0 1 0,1 0 0,7 8 0,-6-7 0,0 0 0,0 0 0,-1 1 0,5 10 0,-2-2 0,0 0 0,1-1 0,0 0 0,1 0 0,1-1 0,0-1 0,1 1 0,1-2 0,0 1 0,19 14 0,-23-22 0,0 0 0,1-1 0,0 0 0,15 5 0,-15-5 0,0-1 0,0 1 0,0 0 0,13 9 0,-14-7 0,1-1 0,0-1 0,1 1 0,-1-1 0,12 2 0,31 16 0,-13-2 0,2-2 0,1-1 0,82 21 0,-109-34 0,88 25 0,-87-24 0,1 0 0,0-1 0,0-1 0,32 1 0,73-6 0,-42 0 0,-63 2 0,12-1 0,-1 2 0,1 1 0,46 9 0,-44-6 0,1-1 0,-1-2 0,1-1 0,0-1 0,33-5 0,-47 3 0,-1-2 0,1 0 0,20-9 0,21-5 0,78-26 0,-131 42 0,6-4 0,-1 0 0,0-1 0,0 0 0,0-1 0,-1 0 0,0-1 0,11-11 0,13-11 0,-22 18 0,0 0 0,-1-1 0,0 0 0,-1 0 0,10-20 0,23-31 0,-30 43 0,0 0 0,-1-1 0,-1 0 0,-2-1 0,0 0 0,9-40 0,23-98 0,-31 117 0,-2 0 0,-2 0 0,1-53 0,-8-283 0,0 373 0,1 1 0,-1 0 0,-1-1 0,1 1 0,-2 0 0,1-1 0,-1 1 0,1 1 0,-7-11 0,-5-6 0,-22-28 0,16 25 0,-3 2 0,20 21 0,-1 0 0,1 0 0,-1 0 0,1-1 0,0 0 0,-4-7 0,-7-12 0,-1 0 0,-1 1 0,-1 1 0,-32-31 0,27 29 0,6 8 0,0 2 0,-1 0 0,-1 0 0,0 2 0,-24-12 0,-34-21 0,-6-3 0,12 9 0,42 23 0,-1 0 0,-30-9 0,-12-7 0,-51-19-1365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3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2181 129 24575,'-25'-1'0,"0"2"0,0 2 0,-35 6 0,-15 11 0,50-12 0,-1-1 0,1-1 0,-1-2 0,-44 3 0,34-4 0,1 1 0,-1 2 0,1 2 0,0 1 0,-41 16 0,32-10 0,-125 51 0,35-18 0,-14 11 0,121-50 0,18-7 0,-1 1 0,1 1 0,-1 0 0,1 0 0,1 0 0,-1 1 0,-9 8 0,-133 107 0,145-116 0,0 2 0,1-1 0,0 0 0,-8 11 0,9-9 0,-1-1 0,0-1 0,-1 1 0,-11 9 0,-18 12 0,24-18 0,-1 0 0,0 0 0,0-1 0,-19 8 0,14-7 0,1 0 0,-1 1 0,2 0 0,-1 2 0,2 0 0,0 0 0,-17 19 0,22-19 0,1 1 0,0-1 0,-10 24 0,12-23 0,0 0 0,-1-1 0,-1 1 0,-12 14 0,-11 9 0,2 1 0,2 2 0,1 0 0,2 2 0,-21 47 0,26-46 0,5-13 0,1 0 0,2 0 0,-9 33 0,-22 86 0,21-75 0,13-51 0,1 0 0,1 1 0,1 0 0,-2 27 0,-3 20 0,6-51 0,-3 39 0,8 345 0,0-385 0,1 0 0,1 0 0,1 0 0,1 0 0,0-1 0,11 25 0,8 25 0,-19-54 0,0-1 0,0 0 0,9 14 0,-7-15 0,-1 1 0,0 0 0,6 20 0,-9-23 0,1 0 0,-1 0 0,1 0 0,1 0 0,0-1 0,0 0 0,9 12 0,6 1 0,25 24 0,-13-15 0,-17-17 0,1 0 0,1-1 0,0-1 0,19 9 0,38 27 0,-45-26 0,1-1 0,0-1 0,64 27 0,79 38 0,-39-18 0,-125-62 0,0-1 0,1 0 0,-1-1 0,12 2 0,-15-3 0,0 0 0,1 0 0,-1 0 0,0 1 0,0 0 0,0 0 0,0 1 0,0-1 0,-1 1 0,1 1 0,-1-1 0,6 6 0,0-2 0,0 1 0,0-1 0,1-1 0,0 0 0,0 0 0,0-2 0,19 6 0,-12-4 0,-1 1 0,26 13 0,-30-14 0,1 1 0,0-2 0,27 8 0,26 9 0,9 6 0,-48-19 0,32 15 0,-46-18 0,0 0 0,26 5 0,23 9 0,-49-13 0,0-1 0,0 0 0,1-1 0,-1-1 0,1 0 0,0-2 0,26 2 0,-13-1 0,0 0 0,0 2 0,53 16 0,-54-12 0,1-2 0,0-1 0,54 4 0,-54-9 0,35 8 0,-36-4 0,42 0 0,62 6 0,11-1 0,704-10 0,-829-1 0,0-1 0,26-6 0,24-2 0,9-2 0,-27 2 0,-6 2 0,46-16 0,-49 13 0,59-10 0,-64 14 0,0-1 0,-1-2 0,0-1 0,-1-2 0,44-22 0,-59 27 0,36-10 0,13-6 0,-41 12 0,7-2 0,60-36 0,-66 32 0,5-5 0,56-27 0,-41 33 0,-37 14 0,1-1 0,-1 0 0,-1 0 0,17-10 0,113-62 0,-85 49 0,-41 20 0,21-10 0,0-2 0,-2-1 0,32-25 0,-3 3 0,-39 28 0,33-14 0,-47 25 0,1-1 0,-1-1 0,0 0 0,0 0 0,-1 0 0,1-1 0,8-9 0,-7 4 0,0-1 0,-1 0 0,14-25 0,-15 23 0,0 0 0,2 1 0,12-16 0,36-38 0,11-14 0,-56 67 0,0 0 0,-2-2 0,0 1 0,0-2 0,-1 1 0,11-29 0,37-114 0,-45 120 0,-5 17 0,-1 0 0,-1-1 0,-1 1 0,-1-1 0,1-32 0,-3 33 0,6-38 0,-4 37 0,3-40 0,-6 32 0,9-42 0,-6 44 0,3-50 0,-6-2 0,-4-93 0,0 149 0,-2 0 0,-10-31 0,-5-28 0,18 74 0,-1 1 0,0 0 0,0 0 0,-8-14 0,-7-24 0,-22-121 0,36 155 0,-1 0 0,0 1 0,-1-1 0,-9-15 0,-10-20 0,7 8 0,-2 0 0,-2 2 0,-37-51 0,11 31 0,28 36 0,-25-39 0,35 48 0,0 1 0,-1 0 0,0 0 0,-1 1 0,0 0 0,-1 1 0,-17-11 0,19 16 0,1 0 0,-1 1 0,0 0 0,-1 0 0,-20-2 0,-26-10 0,51 14 0,-2-1 0,1-1 0,-1 1 0,1-1 0,-1-1 0,-13-10 0,15 11 0,1 0 0,-1 1 0,0 0 0,0 0 0,-13-4 0,-18-7 0,18 5 0,-1 0 0,0 1 0,-1 1 0,-35-6 0,48 11 0,1 0 0,-1-1 0,1-1 0,-10-4 0,10 4 0,-1 0 0,1 1 0,0 0 0,-16-4 0,6 4 0,0-2 0,-28-10 0,17 4 0,-74-21 0,-40-14 0,126 41 0,0 0 0,-1 1 0,-30-2 0,28 3 0,0 0 0,-31-8 0,-25-10 0,-20-6 0,78 21 0,-1 1 0,0 1 0,-1 1 0,-23-1 0,-25-4 0,55 6 0,-41-8 0,-1 2 0,-77-1 0,-503 10 0,609 0 0,1 2 0,-29 6 0,11-1 0,-168 34 0,194-38 0,1 0 0,-27 10 0,27-8 0,0 0 0,-24 4 0,-3-3 0,19-2 0,0-1 0,-34 0 0,20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4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24575,'-2'103'0,"4"112"0,3-185 0,1 0 0,2 0 0,1-1 0,1 0 0,17 34 0,-20-51 0,0 0 0,0-1 0,16 20 0,12 17 0,-16-21 0,0-2 0,2 0 0,27 26 0,-40-43 0,2 1 0,0-2 0,0 1 0,0-1 0,1 0 0,0-1 0,1-1 0,-1 0 0,1 0 0,21 5 0,8 4 0,-26-8 0,0-1 0,0-1 0,1 0 0,-1-1 0,1 0 0,0-1 0,17-1 0,518-2 0,-536-1 0,0 0 0,0-1 0,-1-1 0,1 0 0,-1-1 0,0 0 0,-1-1 0,1-1 0,19-12 0,-12 6 0,1 2 0,30-11 0,-28 13 0,-1-2 0,0 0 0,28-19 0,-6 3 0,-38 22 0,0 0 0,0-1 0,0 0 0,-1 0 0,0-1 0,0 0 0,6-9 0,-6 8 0,1 0 0,-1 0 0,2 0 0,-1 1 0,10-7 0,4-2 0,0-1 0,-1-1 0,0 0 0,-2-2 0,0 0 0,18-27 0,-11 13 0,-17 25 0,0-1 0,0 0 0,-1-1 0,-1 0 0,0 0 0,0 0 0,-1 0 0,-1-1 0,0 0 0,5-23 0,1-25 0,-5 38 0,-2 0 0,1-23 0,-3 32-271,1-1-1,0 1 0,5-15 0,-6 25-6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24575,'55'0'0,"84"-2"0,-116 0 0,-1-1 0,1-1 0,-1 0 0,25-10 0,-8 2 0,57-10 0,-24 7 0,-68 14 0,0 0 0,0 1 0,0 0 0,0 0 0,0 0 0,0 0 0,-1 0 0,1 1 0,0-1 0,0 1 0,0 0 0,0 1 0,0-1 0,-1 0 0,1 1 0,-1 0 0,1 0 0,-1 0 0,4 4 0,5 4 0,0 1 0,-2 0 0,17 22 0,9 9 0,3-1 0,38 51 0,-66-80-1365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4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24575,'41'-1'0,"-11"0"0,0 2 0,0 0 0,0 2 0,30 7 0,66 12 0,-101-18 0,0-1 0,-1-1 0,28-1 0,-28-1 0,1 0 0,-1 2 0,32 6 0,-30-3-76,-1-2 0,1-1 0,46-2-1,-40-1-983,-14 1-5766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24575,'1'4'0,"0"0"0,0 0 0,1 1 0,0-1 0,0 0 0,0-1 0,0 1 0,0 0 0,1-1 0,0 1 0,0-1 0,0 0 0,5 5 0,8 9 0,-6-6 0,0 0 0,1-1 0,1-1 0,0 1 0,20 11 0,-18-12 0,0 0 0,0 2 0,23 22 0,-29-26 0,-1 1 0,-1 1 0,1-1 0,-1 1 0,-1 1 0,9 18 0,-12-24 0,-1 0 0,0-1 0,-1 1 0,1 0 0,-1-1 0,0 1 0,0 0 0,0 0 0,0 0 0,0-1 0,-1 1 0,0 0 0,0-1 0,0 1 0,0 0 0,0-1 0,-1 1 0,0-1 0,0 0 0,0 0 0,0 1 0,0-1 0,-4 4 0,-56 65 0,58-67 0,1 0 0,-1 0 0,0 0 0,0-1 0,-1 1 0,1-1 0,-1 0 0,0 0 0,0-1 0,0 1 0,0-1 0,-8 3 0,-18 13 104,27-16-349,-1 1 0,1-1 0,-1 0 0,0-1 1,-7 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9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1569 1 24575,'1'4'0,"0"-1"0,0 1 0,0 0 0,1 0 0,-1-1 0,1 1 0,0-1 0,4 6 0,4 8 0,-6-5 0,0 0 0,0 1 0,-2 0 0,1-1 0,-2 1 0,1 13 0,6 39 0,-4-45 0,-1 0 0,-1 1 0,-1-1 0,-1 1 0,-1-1 0,-1 1 0,0-1 0,-8 29 0,-10 24 0,-11 56 0,29-118 0,-1 0 0,0-1 0,0 0 0,-1 0 0,-1 0 0,0 0 0,0 0 0,0-1 0,-1 0 0,-1 0 0,-9 10 0,9-10 0,1 1 0,0 0 0,1 0 0,0 0 0,-7 20 0,-15 30 0,4-19 0,16-27 0,-1 0 0,0 0 0,-21 24 0,-20 19 0,36-39 0,-1 0 0,2 1 0,1 0 0,-12 27 0,-13 21 0,24-48 0,-1-1 0,-1 0 0,0-1 0,-2-1 0,0 0 0,0-1 0,-1-1 0,-22 14 0,28-20 0,1 1 0,0 0 0,0 1 0,1 0 0,0 0 0,0 1 0,1 0 0,1 0 0,0 1 0,0 0 0,-5 18 0,7-21 0,0 0 0,-1 0 0,0 0 0,0-1 0,-1 0 0,0 0 0,-12 11 0,-16 18 0,28-30 0,0-1 0,0 1 0,-1-1 0,1-1 0,-1 0 0,-13 7 0,13-8 0,0 0 0,1 1 0,0 0 0,0 0 0,0 1 0,0 0 0,-9 11 0,8-8 0,0 0 0,0 0 0,-13 10 0,12-12 0,1 0 0,0 1 0,1 0 0,-10 13 0,8-9 0,-1 0 0,0-1 0,0-1 0,-1 1 0,-17 11 0,-16 15 0,36-30 0,-1-1 0,0 0 0,0 0 0,-13 6 0,15-9 0,-1 1 0,1 0 0,0 0 0,1 0 0,-1 1 0,1 0 0,0 1 0,-7 7 0,-59 63 0,54-53 0,5-6 0,-1-1 0,0 0 0,-28 23 0,38-37 5,0 1 0,1-1 0,-1 0 0,-1 0 0,1-1 0,0 1 0,0-1 0,-1 0 0,1 0 0,0 0 0,-1-1 0,1 1 0,-1-1 0,1 0 0,-1-1 0,1 1 0,-1-1 0,1 0 0,0 0 0,-1 0 0,1 0 0,0-1 0,-8-3 0,3 0-154,0 0 1,1-1-1,-1 0 1,1 0-1,0-1 1,1 0-1,0-1 1,0 1-1,-7-10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2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24575,'16'44'0,"-12"-22"0,4 18 0,-1 2 0,1 65 0,-8-66 0,0-9 0,0 0 0,-2 1 0,-10 49 0,11-79 0,0 1 0,0 0 0,1 0 0,-1 0 0,1 0 0,0 0 0,0 0 0,0 0 0,1-1 0,-1 1 0,1 0 0,0 0 0,3 6 0,-3-7 0,1-1 0,-1 1 0,1-1 0,0 0 0,0 0 0,0 0 0,0 0 0,0 0 0,1 0 0,-1 0 0,1-1 0,-1 1 0,1-1 0,-1 0 0,1 0 0,0 0 0,0 0 0,-1 0 0,5 0 0,20 3 0,0-2 0,0 0 0,0-2 0,29-3 0,18 0 0,2 4 0,80-3 0,-50-18 0,-103 19-52,0 1-1,0 0 1,-1-1-1,1 1 1,0-1-1,0 0 1,0 0-1,-1 0 1,1 0-1,-1-1 1,1 1-1,-1-1 1,1 1-1,-1-1 1,0 0-1,0 0 1,0 0-1,0 0 1,0 0-1,0-1 1,0 1-1,-1-1 0,1 1 1,-1-1-1,2-4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  <a:p>
            <a:r>
              <a:rPr lang="en-US"/>
              <a:t>echo $((16#04fff000))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1C6: </a:t>
            </a:r>
          </a:p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3.png"/><Relationship Id="rId18" Type="http://schemas.openxmlformats.org/officeDocument/2006/relationships/customXml" Target="../ink/ink10.xml"/><Relationship Id="rId3" Type="http://schemas.openxmlformats.org/officeDocument/2006/relationships/hyperlink" Target="http://www.c-jump.com/CIS24/Slides/Booting/Booting.html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0.png"/><Relationship Id="rId12" Type="http://schemas.openxmlformats.org/officeDocument/2006/relationships/customXml" Target="../ink/ink7.xml"/><Relationship Id="rId17" Type="http://schemas.openxmlformats.org/officeDocument/2006/relationships/image" Target="../media/image45.png"/><Relationship Id="rId2" Type="http://schemas.openxmlformats.org/officeDocument/2006/relationships/image" Target="../media/image40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20.png"/><Relationship Id="rId5" Type="http://schemas.openxmlformats.org/officeDocument/2006/relationships/image" Target="../media/image42.png"/><Relationship Id="rId15" Type="http://schemas.openxmlformats.org/officeDocument/2006/relationships/image" Target="../media/image44.png"/><Relationship Id="rId10" Type="http://schemas.openxmlformats.org/officeDocument/2006/relationships/customXml" Target="../ink/ink6.xml"/><Relationship Id="rId19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10.png"/><Relationship Id="rId14" Type="http://schemas.openxmlformats.org/officeDocument/2006/relationships/customXml" Target="../ink/ink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54.png"/><Relationship Id="rId4" Type="http://schemas.openxmlformats.org/officeDocument/2006/relationships/customXml" Target="../ink/ink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13" Type="http://schemas.openxmlformats.org/officeDocument/2006/relationships/customXml" Target="../ink/ink3.xml"/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12" Type="http://schemas.openxmlformats.org/officeDocument/2006/relationships/image" Target="../media/image1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customXml" Target="../ink/ink2.xml"/><Relationship Id="rId5" Type="http://schemas.openxmlformats.org/officeDocument/2006/relationships/image" Target="../media/image10.png"/><Relationship Id="rId10" Type="http://schemas.openxmlformats.org/officeDocument/2006/relationships/image" Target="../media/image14.emf"/><Relationship Id="rId4" Type="http://schemas.openxmlformats.org/officeDocument/2006/relationships/image" Target="../media/image9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766" y="2472612"/>
            <a:ext cx="9336833" cy="2387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DFI101 </a:t>
            </a:r>
            <a:r>
              <a:rPr lang="en-US" sz="4000" dirty="0"/>
              <a:t>Basic Computer Skills for Digital Forensics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0545" y="477935"/>
            <a:ext cx="1163527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A-I Vocational Training Institute of Cybersecurity</a:t>
            </a:r>
            <a:endParaRPr lang="en-US" sz="4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63012" y="4675673"/>
            <a:ext cx="933683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 smtClean="0"/>
              <a:t>Prepared by:</a:t>
            </a:r>
          </a:p>
          <a:p>
            <a:endParaRPr lang="en-US" sz="2500" b="1" dirty="0" smtClean="0"/>
          </a:p>
          <a:p>
            <a:r>
              <a:rPr lang="en-US" sz="2500" dirty="0" err="1" smtClean="0"/>
              <a:t>Aminu</a:t>
            </a:r>
            <a:r>
              <a:rPr lang="en-US" sz="2500" dirty="0" smtClean="0"/>
              <a:t> </a:t>
            </a:r>
            <a:r>
              <a:rPr lang="en-US" sz="2500" dirty="0"/>
              <a:t>Idris</a:t>
            </a:r>
          </a:p>
          <a:p>
            <a:r>
              <a:rPr lang="en-US" sz="2500" dirty="0"/>
              <a:t>(CCNA, CompTIA Security+, CEH, OSCP, CISSP, </a:t>
            </a:r>
            <a:r>
              <a:rPr lang="en-US" sz="2500" dirty="0" smtClean="0"/>
              <a:t>CISM)</a:t>
            </a:r>
            <a:endParaRPr lang="en-US" sz="2500" dirty="0"/>
          </a:p>
          <a:p>
            <a:endParaRPr lang="en-US" sz="4000" dirty="0" smtClean="0"/>
          </a:p>
          <a:p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63" y="58591"/>
            <a:ext cx="1311438" cy="131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 of applications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SSD vs HDD, EV car</a:t>
            </a:r>
          </a:p>
          <a:p>
            <a:r>
              <a:rPr lang="en-US" dirty="0"/>
              <a:t>A complex and connected 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different type of evidence</a:t>
            </a:r>
          </a:p>
          <a:p>
            <a:pPr lvl="1"/>
            <a:r>
              <a:rPr lang="en-US" dirty="0"/>
              <a:t>how to collect, analyze,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law, computer science, security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10375795" y="3967480"/>
            <a:ext cx="166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  <a:p>
            <a:pPr lvl="1"/>
            <a:r>
              <a:rPr lang="en-US" sz="2800" dirty="0"/>
              <a:t>one </a:t>
            </a:r>
            <a:r>
              <a:rPr lang="en-US" sz="2800" dirty="0">
                <a:solidFill>
                  <a:srgbClr val="FFC000"/>
                </a:solidFill>
              </a:rPr>
              <a:t>byte</a:t>
            </a:r>
            <a:r>
              <a:rPr lang="en-US" sz="2800" dirty="0"/>
              <a:t> = one </a:t>
            </a:r>
            <a:r>
              <a:rPr lang="en-US" sz="2800" dirty="0">
                <a:solidFill>
                  <a:srgbClr val="FFC000"/>
                </a:solidFill>
              </a:rPr>
              <a:t>character (ASCII)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6" y="427665"/>
            <a:ext cx="4829400" cy="190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C398-E544-4166-829B-67A0F37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96" y="2974221"/>
            <a:ext cx="1590061" cy="340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1053F-EBBF-4152-8D99-0B94E621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96" y="2768796"/>
            <a:ext cx="3918062" cy="40892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382139"/>
            <a:ext cx="4068147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the size of partitions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1363" y="167951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Computer System Introduction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195384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217630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position of </a:t>
            </a:r>
          </a:p>
          <a:p>
            <a:r>
              <a:rPr lang="en-US" dirty="0"/>
              <a:t>the first sector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05915" y="4868263"/>
            <a:ext cx="4746759" cy="90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1104900" y="108473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31503" y="4511555"/>
            <a:ext cx="2300630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  <a:p>
            <a:endParaRPr lang="en-US" dirty="0"/>
          </a:p>
          <a:p>
            <a:r>
              <a:rPr lang="en-US" dirty="0"/>
              <a:t>(00000800)</a:t>
            </a:r>
            <a:r>
              <a:rPr lang="en-US" baseline="-25000" dirty="0"/>
              <a:t>16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2048)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43B81E-0572-01DA-791C-82C8E40E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0471"/>
            <a:ext cx="2932133" cy="6763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54EDEB-6730-198E-36BB-C740084DC1D8}"/>
              </a:ext>
            </a:extLst>
          </p:cNvPr>
          <p:cNvCxnSpPr/>
          <p:nvPr/>
        </p:nvCxnSpPr>
        <p:spPr>
          <a:xfrm flipV="1">
            <a:off x="1027755" y="5434885"/>
            <a:ext cx="113356" cy="98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CB43CB-6DE9-083C-C47D-3BA516758114}"/>
              </a:ext>
            </a:extLst>
          </p:cNvPr>
          <p:cNvSpPr txBox="1"/>
          <p:nvPr/>
        </p:nvSpPr>
        <p:spPr>
          <a:xfrm>
            <a:off x="4723155" y="648866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A5FBF-2D18-4521-74B8-70FD1706D7A6}"/>
              </a:ext>
            </a:extLst>
          </p:cNvPr>
          <p:cNvSpPr txBox="1"/>
          <p:nvPr/>
        </p:nvSpPr>
        <p:spPr>
          <a:xfrm>
            <a:off x="5769021" y="6488668"/>
            <a:ext cx="84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2800" y="6382139"/>
            <a:ext cx="12192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5520E9-D664-4F48-ACA7-73755858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7" y="3176076"/>
            <a:ext cx="3292125" cy="7773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382139"/>
            <a:ext cx="3704253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084766" y="6382139"/>
            <a:ext cx="1107233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" y="1150997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21384" y="1467239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33804" y="1063379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78CC70-0052-4125-AB8E-8B5879DA825A}"/>
              </a:ext>
            </a:extLst>
          </p:cNvPr>
          <p:cNvSpPr txBox="1"/>
          <p:nvPr/>
        </p:nvSpPr>
        <p:spPr>
          <a:xfrm>
            <a:off x="1888049" y="731680"/>
            <a:ext cx="66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 Partition Table: GPT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28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96620" cy="715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9691" y="2699343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151" y="3105853"/>
            <a:ext cx="7857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/>
              <a:t>Why 0x400?</a:t>
            </a:r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/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boot record of selected operating system</a:t>
            </a:r>
          </a:p>
          <a:p>
            <a:pPr lvl="1" fontAlgn="t"/>
            <a:r>
              <a:rPr lang="en-US" sz="2267" dirty="0"/>
              <a:t>“system” volume = pre-load OS</a:t>
            </a:r>
          </a:p>
          <a:p>
            <a:pPr lvl="1" fontAlgn="t"/>
            <a:r>
              <a:rPr lang="en-US" sz="2267" dirty="0"/>
              <a:t>"boot" </a:t>
            </a:r>
            <a:r>
              <a:rPr lang="en-US" sz="2267"/>
              <a:t>volume = load OS</a:t>
            </a:r>
            <a:endParaRPr lang="en-US" sz="2267" dirty="0"/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2813918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  <a:endCxn id="5124" idx="0"/>
          </p:cNvCxnSpPr>
          <p:nvPr/>
        </p:nvCxnSpPr>
        <p:spPr>
          <a:xfrm flipH="1">
            <a:off x="9242086" y="2076351"/>
            <a:ext cx="1344781" cy="73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22726" y="4690793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6DF8F6-7A7C-C6ED-EDB0-0BD15B33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5158538"/>
            <a:ext cx="2279073" cy="10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88F105-2602-A05C-AA56-70F076A3C038}"/>
              </a:ext>
            </a:extLst>
          </p:cNvPr>
          <p:cNvSpPr/>
          <p:nvPr/>
        </p:nvSpPr>
        <p:spPr>
          <a:xfrm>
            <a:off x="10586867" y="1919484"/>
            <a:ext cx="121437" cy="15686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748DB-9433-8762-6E16-27465355D984}"/>
              </a:ext>
            </a:extLst>
          </p:cNvPr>
          <p:cNvSpPr/>
          <p:nvPr/>
        </p:nvSpPr>
        <p:spPr>
          <a:xfrm>
            <a:off x="10527671" y="1626654"/>
            <a:ext cx="180633" cy="14112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35288A-EA0D-0F29-8A59-CC9B9E378E47}"/>
              </a:ext>
            </a:extLst>
          </p:cNvPr>
          <p:cNvGrpSpPr/>
          <p:nvPr/>
        </p:nvGrpSpPr>
        <p:grpSpPr>
          <a:xfrm>
            <a:off x="7489500" y="4122000"/>
            <a:ext cx="1396440" cy="993240"/>
            <a:chOff x="7489500" y="4122000"/>
            <a:chExt cx="13964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14:cNvPr>
                <p14:cNvContentPartPr/>
                <p14:nvPr/>
              </p14:nvContentPartPr>
              <p14:xfrm>
                <a:off x="7489500" y="4213440"/>
                <a:ext cx="699120" cy="32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71860" y="4195800"/>
                  <a:ext cx="734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14:cNvPr>
                <p14:cNvContentPartPr/>
                <p14:nvPr/>
              </p14:nvContentPartPr>
              <p14:xfrm>
                <a:off x="7993140" y="4207680"/>
                <a:ext cx="30348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5500" y="4190040"/>
                  <a:ext cx="33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14:cNvPr>
                <p14:cNvContentPartPr/>
                <p14:nvPr/>
              </p14:nvContentPartPr>
              <p14:xfrm>
                <a:off x="8419740" y="4213080"/>
                <a:ext cx="28872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2100" y="4195080"/>
                  <a:ext cx="32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14:cNvPr>
                <p14:cNvContentPartPr/>
                <p14:nvPr/>
              </p14:nvContentPartPr>
              <p14:xfrm>
                <a:off x="8678940" y="4122000"/>
                <a:ext cx="9972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1300" y="4104360"/>
                  <a:ext cx="135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14:cNvPr>
                <p14:cNvContentPartPr/>
                <p14:nvPr/>
              </p14:nvContentPartPr>
              <p14:xfrm>
                <a:off x="8297340" y="4259160"/>
                <a:ext cx="588600" cy="82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79340" y="4241520"/>
                  <a:ext cx="6242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14:cNvPr>
                <p14:cNvContentPartPr/>
                <p14:nvPr/>
              </p14:nvContentPartPr>
              <p14:xfrm>
                <a:off x="8290140" y="4907160"/>
                <a:ext cx="258840" cy="20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2500" y="4889520"/>
                  <a:ext cx="2944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4CD0AB-8391-8058-A351-7D2ECEFF0727}"/>
              </a:ext>
            </a:extLst>
          </p:cNvPr>
          <p:cNvGrpSpPr/>
          <p:nvPr/>
        </p:nvGrpSpPr>
        <p:grpSpPr>
          <a:xfrm>
            <a:off x="6780660" y="1539000"/>
            <a:ext cx="3718800" cy="4137840"/>
            <a:chOff x="6780660" y="1539000"/>
            <a:chExt cx="3718800" cy="41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14:cNvPr>
                <p14:cNvContentPartPr/>
                <p14:nvPr/>
              </p14:nvContentPartPr>
              <p14:xfrm>
                <a:off x="6780660" y="1688400"/>
                <a:ext cx="3670920" cy="398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3020" y="1670400"/>
                  <a:ext cx="3706560" cy="40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14:cNvPr>
                <p14:cNvContentPartPr/>
                <p14:nvPr/>
              </p14:nvContentPartPr>
              <p14:xfrm>
                <a:off x="10385700" y="1539000"/>
                <a:ext cx="113760" cy="25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7700" y="1521360"/>
                  <a:ext cx="149400" cy="29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0" y="1177211"/>
            <a:ext cx="6405206" cy="4930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14" y="1177211"/>
            <a:ext cx="4133674" cy="4930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400980" y="80787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116597"/>
            <a:ext cx="7819013" cy="645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516271" y="116597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86188" y="6382139"/>
            <a:ext cx="1405812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2369976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5" y="1011104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5" y="1011104"/>
            <a:ext cx="7364370" cy="460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453555" y="399177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14:cNvPr>
              <p14:cNvContentPartPr/>
              <p14:nvPr/>
            </p14:nvContentPartPr>
            <p14:xfrm>
              <a:off x="4484520" y="2698920"/>
              <a:ext cx="420840" cy="34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5520" y="2689920"/>
                <a:ext cx="4384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14:cNvPr>
              <p14:cNvContentPartPr/>
              <p14:nvPr/>
            </p14:nvContentPartPr>
            <p14:xfrm>
              <a:off x="4469400" y="4794840"/>
              <a:ext cx="433440" cy="33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0400" y="4785840"/>
                <a:ext cx="451080" cy="350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89" y="855134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5996692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3711" cy="4351338"/>
          </a:xfrm>
        </p:spPr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</a:t>
            </a:r>
          </a:p>
          <a:p>
            <a:pPr lvl="2"/>
            <a:r>
              <a:rPr lang="en-US" dirty="0"/>
              <a:t>Hierarchical File System (HFS) + : </a:t>
            </a:r>
            <a:r>
              <a:rPr lang="en-GB" dirty="0"/>
              <a:t>No support for dates beyond February 6, 2040</a:t>
            </a:r>
            <a:endParaRPr lang="en-US" dirty="0"/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36623-B544-0B74-D003-7633B2F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61" y="3593730"/>
            <a:ext cx="2190449" cy="1000069"/>
          </a:xfrm>
          <a:prstGeom prst="rect">
            <a:avLst/>
          </a:prstGeom>
        </p:spPr>
      </p:pic>
      <p:pic>
        <p:nvPicPr>
          <p:cNvPr id="2050" name="Picture 2" descr="Solaris Logo and symbol, meaning, history, PNG">
            <a:extLst>
              <a:ext uri="{FF2B5EF4-FFF2-40B4-BE49-F238E27FC236}">
                <a16:creationId xmlns:a16="http://schemas.microsoft.com/office/drawing/2014/main" id="{BC3887AB-CE81-DFB7-FB7A-C521151C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2762149"/>
            <a:ext cx="1212895" cy="7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bp.blogspot.com/-25u7W6zPeUQ/X45HcSFATDI/AAAA...">
            <a:extLst>
              <a:ext uri="{FF2B5EF4-FFF2-40B4-BE49-F238E27FC236}">
                <a16:creationId xmlns:a16="http://schemas.microsoft.com/office/drawing/2014/main" id="{98174F3F-3E58-3B41-F6B7-C05A6CDC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1858954"/>
            <a:ext cx="1565688" cy="5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40131-9613-A9C4-E5E7-4922698976D0}"/>
              </a:ext>
            </a:extLst>
          </p:cNvPr>
          <p:cNvSpPr txBox="1"/>
          <p:nvPr/>
        </p:nvSpPr>
        <p:spPr>
          <a:xfrm>
            <a:off x="7872861" y="2380850"/>
            <a:ext cx="2384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extended file system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77DEE4-22E0-4ABE-CB06-FE9F084304DD}"/>
              </a:ext>
            </a:extLst>
          </p:cNvPr>
          <p:cNvCxnSpPr/>
          <p:nvPr/>
        </p:nvCxnSpPr>
        <p:spPr>
          <a:xfrm flipV="1">
            <a:off x="5093435" y="2206651"/>
            <a:ext cx="2667629" cy="32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D9C8DA-7137-1401-B889-9D56E47A790A}"/>
              </a:ext>
            </a:extLst>
          </p:cNvPr>
          <p:cNvCxnSpPr/>
          <p:nvPr/>
        </p:nvCxnSpPr>
        <p:spPr>
          <a:xfrm>
            <a:off x="2780985" y="2917012"/>
            <a:ext cx="5017865" cy="30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BA95F-0008-508F-82A5-BC85DA8B7CD3}"/>
              </a:ext>
            </a:extLst>
          </p:cNvPr>
          <p:cNvCxnSpPr>
            <a:endCxn id="3" idx="3"/>
          </p:cNvCxnSpPr>
          <p:nvPr/>
        </p:nvCxnSpPr>
        <p:spPr>
          <a:xfrm>
            <a:off x="2856555" y="3294863"/>
            <a:ext cx="4685356" cy="70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53BE6-91EF-8619-EE07-4AAF8FB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861" y="5130646"/>
            <a:ext cx="1550749" cy="111571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4FDA71-F17D-B3D5-A610-455906CF5B23}"/>
              </a:ext>
            </a:extLst>
          </p:cNvPr>
          <p:cNvCxnSpPr>
            <a:endCxn id="15" idx="1"/>
          </p:cNvCxnSpPr>
          <p:nvPr/>
        </p:nvCxnSpPr>
        <p:spPr>
          <a:xfrm>
            <a:off x="4277276" y="4413302"/>
            <a:ext cx="3595585" cy="127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751" y="397474"/>
            <a:ext cx="10515600" cy="1325563"/>
          </a:xfrm>
        </p:spPr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825625"/>
            <a:ext cx="3608832" cy="4351338"/>
          </a:xfrm>
        </p:spPr>
        <p:txBody>
          <a:bodyPr/>
          <a:lstStyle/>
          <a:p>
            <a:r>
              <a:rPr lang="en-US" dirty="0"/>
              <a:t>Verify the size of </a:t>
            </a:r>
            <a:r>
              <a:rPr lang="en-US" dirty="0" smtClean="0"/>
              <a:t>your system</a:t>
            </a:r>
            <a:endParaRPr lang="en-US" dirty="0"/>
          </a:p>
          <a:p>
            <a:pPr lvl="1"/>
            <a:r>
              <a:rPr lang="en-US" dirty="0"/>
              <a:t>Record your verification process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 dirty="0"/>
              <a:t>Without using templates</a:t>
            </a:r>
          </a:p>
          <a:p>
            <a:pPr lvl="1"/>
            <a:r>
              <a:rPr lang="en-GB" dirty="0"/>
              <a:t>Compute size in GB 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9"/>
            <a:ext cx="8105747" cy="512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18554" y="1620744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9988129" y="2245895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47" y="18070"/>
            <a:ext cx="10515600" cy="1325563"/>
          </a:xfrm>
        </p:spPr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37" y="940743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952" y="338575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14:cNvPr>
              <p14:cNvContentPartPr/>
              <p14:nvPr/>
            </p14:nvContentPartPr>
            <p14:xfrm>
              <a:off x="1056138" y="4278645"/>
              <a:ext cx="954360" cy="650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1298" y="4253805"/>
                <a:ext cx="100404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14:cNvPr>
              <p14:cNvContentPartPr/>
              <p14:nvPr/>
            </p14:nvContentPartPr>
            <p14:xfrm>
              <a:off x="3270748" y="5373248"/>
              <a:ext cx="816840" cy="753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45908" y="5349477"/>
                <a:ext cx="866520" cy="802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14:cNvPr>
              <p14:cNvContentPartPr/>
              <p14:nvPr/>
            </p14:nvContentPartPr>
            <p14:xfrm>
              <a:off x="3390540" y="1218600"/>
              <a:ext cx="2142360" cy="134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2540" y="1200960"/>
                <a:ext cx="2178000" cy="13777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5BC04-FD85-4858-9595-2A7754D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9" y="510846"/>
            <a:ext cx="9163860" cy="5722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6370-2B79-428A-ADC1-68C47667903B}"/>
              </a:ext>
            </a:extLst>
          </p:cNvPr>
          <p:cNvSpPr txBox="1"/>
          <p:nvPr/>
        </p:nvSpPr>
        <p:spPr>
          <a:xfrm>
            <a:off x="1911179" y="141514"/>
            <a:ext cx="26811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system specification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0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67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752844" y="131210"/>
            <a:ext cx="32225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of execution that execute instructions concurrently.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DE5B5-14EA-6241-44B2-CF3C7EDC8B2A}"/>
              </a:ext>
            </a:extLst>
          </p:cNvPr>
          <p:cNvSpPr txBox="1"/>
          <p:nvPr/>
        </p:nvSpPr>
        <p:spPr>
          <a:xfrm>
            <a:off x="10158589" y="4222971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Malware Analysis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BC5B1B-E5EA-2629-EB9E-6EDD9FDAB0D8}"/>
              </a:ext>
            </a:extLst>
          </p:cNvPr>
          <p:cNvCxnSpPr>
            <a:cxnSpLocks/>
          </p:cNvCxnSpPr>
          <p:nvPr/>
        </p:nvCxnSpPr>
        <p:spPr>
          <a:xfrm flipH="1">
            <a:off x="9521851" y="4405745"/>
            <a:ext cx="543312" cy="778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596AD-A614-F0C4-37EC-6BC2E22A59CC}"/>
              </a:ext>
            </a:extLst>
          </p:cNvPr>
          <p:cNvCxnSpPr>
            <a:cxnSpLocks/>
          </p:cNvCxnSpPr>
          <p:nvPr/>
        </p:nvCxnSpPr>
        <p:spPr>
          <a:xfrm flipH="1" flipV="1">
            <a:off x="2220263" y="2649659"/>
            <a:ext cx="7844900" cy="16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2DB859-4C84-7FFD-504D-7963DC9243B5}"/>
              </a:ext>
            </a:extLst>
          </p:cNvPr>
          <p:cNvCxnSpPr>
            <a:cxnSpLocks/>
          </p:cNvCxnSpPr>
          <p:nvPr/>
        </p:nvCxnSpPr>
        <p:spPr>
          <a:xfrm flipH="1" flipV="1">
            <a:off x="4284833" y="2554274"/>
            <a:ext cx="5780330" cy="1735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9654D-1B4A-73AB-D5C6-B60C1F0ED619}"/>
              </a:ext>
            </a:extLst>
          </p:cNvPr>
          <p:cNvCxnSpPr>
            <a:cxnSpLocks/>
          </p:cNvCxnSpPr>
          <p:nvPr/>
        </p:nvCxnSpPr>
        <p:spPr>
          <a:xfrm flipH="1" flipV="1">
            <a:off x="8388298" y="2649659"/>
            <a:ext cx="1676865" cy="159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87812" y="6382139"/>
            <a:ext cx="2404188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82139"/>
            <a:ext cx="12192000" cy="4758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3792</TotalTime>
  <Words>860</Words>
  <Application>Microsoft Office PowerPoint</Application>
  <PresentationFormat>Widescreen</PresentationFormat>
  <Paragraphs>167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Office Theme</vt:lpstr>
      <vt:lpstr>DFI101 Basic Computer Skills for Digital Forensics </vt:lpstr>
      <vt:lpstr>Computer System Introduction</vt:lpstr>
      <vt:lpstr>Overview</vt:lpstr>
      <vt:lpstr>Computer systems</vt:lpstr>
      <vt:lpstr>Layers of a computer system</vt:lpstr>
      <vt:lpstr>Parts of the computer</vt:lpstr>
      <vt:lpstr>PowerPoint Presentation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GPT</vt:lpstr>
      <vt:lpstr>PowerPoint Presentation</vt:lpstr>
      <vt:lpstr>PowerPoint Presentation</vt:lpstr>
      <vt:lpstr>PC booting process</vt:lpstr>
      <vt:lpstr>Booting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BICT</cp:lastModifiedBy>
  <cp:revision>12</cp:revision>
  <dcterms:created xsi:type="dcterms:W3CDTF">2020-09-14T14:43:27Z</dcterms:created>
  <dcterms:modified xsi:type="dcterms:W3CDTF">2024-07-13T12:26:54Z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2022-09-11T13:28:11Z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d2fe7ec8-c1ce-49b5-8142-f0e8b2bc9b4b</vt:lpwstr>
  </property>
  <property fmtid="{D5CDD505-2E9C-101B-9397-08002B2CF9AE}" pid="8" name="MSIP_Label_2f46707a-0714-4b19-9e75-9e86a08e862d_ContentBits">
    <vt:lpwstr>0</vt:lpwstr>
  </property>
</Properties>
</file>